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0" r:id="rId1"/>
  </p:sldMasterIdLst>
  <p:sldIdLst>
    <p:sldId id="256" r:id="rId2"/>
    <p:sldId id="257" r:id="rId3"/>
    <p:sldId id="258" r:id="rId4"/>
    <p:sldId id="259" r:id="rId5"/>
    <p:sldId id="261" r:id="rId6"/>
    <p:sldId id="262" r:id="rId7"/>
    <p:sldId id="263" r:id="rId8"/>
    <p:sldId id="266" r:id="rId9"/>
    <p:sldId id="267" r:id="rId10"/>
    <p:sldId id="268" r:id="rId11"/>
    <p:sldId id="269" r:id="rId12"/>
    <p:sldId id="270" r:id="rId13"/>
    <p:sldId id="271"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0800BB-1291-43BD-9BAE-25C16E2E16B6}"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639B383C-C7E0-49EA-8A26-C0A0DF8B07B8}">
      <dgm:prSet/>
      <dgm:spPr/>
      <dgm:t>
        <a:bodyPr/>
        <a:lstStyle/>
        <a:p>
          <a:r>
            <a:rPr lang="en-US" b="1" baseline="0"/>
            <a:t>1. Sai Teja Rayabarapu: Team Lead</a:t>
          </a:r>
          <a:endParaRPr lang="en-US"/>
        </a:p>
      </dgm:t>
    </dgm:pt>
    <dgm:pt modelId="{E74253AD-65F8-4EC9-ABC1-8721F42E177D}" type="parTrans" cxnId="{6E187619-A109-4FF6-A6F6-7708ECAEB9C0}">
      <dgm:prSet/>
      <dgm:spPr/>
      <dgm:t>
        <a:bodyPr/>
        <a:lstStyle/>
        <a:p>
          <a:endParaRPr lang="en-US"/>
        </a:p>
      </dgm:t>
    </dgm:pt>
    <dgm:pt modelId="{B59075A8-A9BA-4250-A5AB-61671A1DC62B}" type="sibTrans" cxnId="{6E187619-A109-4FF6-A6F6-7708ECAEB9C0}">
      <dgm:prSet/>
      <dgm:spPr/>
      <dgm:t>
        <a:bodyPr/>
        <a:lstStyle/>
        <a:p>
          <a:endParaRPr lang="en-US"/>
        </a:p>
      </dgm:t>
    </dgm:pt>
    <dgm:pt modelId="{B672E54F-7DEB-482F-BBE0-B79F36FA1332}">
      <dgm:prSet/>
      <dgm:spPr/>
      <dgm:t>
        <a:bodyPr/>
        <a:lstStyle/>
        <a:p>
          <a:r>
            <a:rPr lang="en-US" b="1" baseline="0" dirty="0"/>
            <a:t>2. VARSHA TELUGU: Responsible for managing the GCP Console environment</a:t>
          </a:r>
          <a:endParaRPr lang="en-US" dirty="0"/>
        </a:p>
      </dgm:t>
    </dgm:pt>
    <dgm:pt modelId="{91663E92-06C3-4D69-B7EC-924F09E96087}" type="parTrans" cxnId="{BF331F75-8834-408D-ABA8-96089283A28C}">
      <dgm:prSet/>
      <dgm:spPr/>
      <dgm:t>
        <a:bodyPr/>
        <a:lstStyle/>
        <a:p>
          <a:endParaRPr lang="en-US"/>
        </a:p>
      </dgm:t>
    </dgm:pt>
    <dgm:pt modelId="{7BE5F639-435D-4AF5-B3F1-E69D7E1623CA}" type="sibTrans" cxnId="{BF331F75-8834-408D-ABA8-96089283A28C}">
      <dgm:prSet/>
      <dgm:spPr/>
      <dgm:t>
        <a:bodyPr/>
        <a:lstStyle/>
        <a:p>
          <a:endParaRPr lang="en-US"/>
        </a:p>
      </dgm:t>
    </dgm:pt>
    <dgm:pt modelId="{8F6B0999-3C04-475F-B3D2-ABF458C515C2}">
      <dgm:prSet/>
      <dgm:spPr/>
      <dgm:t>
        <a:bodyPr/>
        <a:lstStyle/>
        <a:p>
          <a:r>
            <a:rPr lang="en-US" b="1" baseline="0"/>
            <a:t>3. Manaswini Kodela: Designing of overall data architecture on GCP</a:t>
          </a:r>
          <a:endParaRPr lang="en-US"/>
        </a:p>
      </dgm:t>
    </dgm:pt>
    <dgm:pt modelId="{52CC5319-DCB8-4954-8FD7-49AC865132A5}" type="parTrans" cxnId="{39C2135B-831C-4500-8DAD-136F5D21F26E}">
      <dgm:prSet/>
      <dgm:spPr/>
      <dgm:t>
        <a:bodyPr/>
        <a:lstStyle/>
        <a:p>
          <a:endParaRPr lang="en-US"/>
        </a:p>
      </dgm:t>
    </dgm:pt>
    <dgm:pt modelId="{D9E10503-0B47-4960-9ECC-E43A20226A73}" type="sibTrans" cxnId="{39C2135B-831C-4500-8DAD-136F5D21F26E}">
      <dgm:prSet/>
      <dgm:spPr/>
      <dgm:t>
        <a:bodyPr/>
        <a:lstStyle/>
        <a:p>
          <a:endParaRPr lang="en-US"/>
        </a:p>
      </dgm:t>
    </dgm:pt>
    <dgm:pt modelId="{AAD0FDB7-7021-468B-93D2-5D385E92D36A}">
      <dgm:prSet/>
      <dgm:spPr/>
      <dgm:t>
        <a:bodyPr/>
        <a:lstStyle/>
        <a:p>
          <a:r>
            <a:rPr lang="en-US" b="1" baseline="0"/>
            <a:t>4. Cierra Tolbert-Hoosier: Responsible on securing sensitive data and compliance with data privacy regulations</a:t>
          </a:r>
          <a:endParaRPr lang="en-US"/>
        </a:p>
      </dgm:t>
    </dgm:pt>
    <dgm:pt modelId="{250A20AB-57FA-4117-8A96-6C6A4B132954}" type="parTrans" cxnId="{C10E0D68-3E4A-46B1-879B-5D14501E5955}">
      <dgm:prSet/>
      <dgm:spPr/>
      <dgm:t>
        <a:bodyPr/>
        <a:lstStyle/>
        <a:p>
          <a:endParaRPr lang="en-US"/>
        </a:p>
      </dgm:t>
    </dgm:pt>
    <dgm:pt modelId="{2C546764-D407-4446-9139-A3711199193B}" type="sibTrans" cxnId="{C10E0D68-3E4A-46B1-879B-5D14501E5955}">
      <dgm:prSet/>
      <dgm:spPr/>
      <dgm:t>
        <a:bodyPr/>
        <a:lstStyle/>
        <a:p>
          <a:endParaRPr lang="en-US"/>
        </a:p>
      </dgm:t>
    </dgm:pt>
    <dgm:pt modelId="{DC9F2A9A-8AC2-49B8-8DB8-E4164D0580A8}">
      <dgm:prSet/>
      <dgm:spPr/>
      <dgm:t>
        <a:bodyPr/>
        <a:lstStyle/>
        <a:p>
          <a:r>
            <a:rPr lang="en-US" b="1" baseline="0"/>
            <a:t>5. Murali Madhyahnapu: Finding and Exploring the data set.</a:t>
          </a:r>
          <a:endParaRPr lang="en-US"/>
        </a:p>
      </dgm:t>
    </dgm:pt>
    <dgm:pt modelId="{3DC32E74-082F-4B5B-BC9B-6646B6E46F3F}" type="parTrans" cxnId="{B2F438F9-4D90-48CF-8327-59F1D05C65A5}">
      <dgm:prSet/>
      <dgm:spPr/>
      <dgm:t>
        <a:bodyPr/>
        <a:lstStyle/>
        <a:p>
          <a:endParaRPr lang="en-US"/>
        </a:p>
      </dgm:t>
    </dgm:pt>
    <dgm:pt modelId="{F2E1363E-5A31-4C89-B3E0-025F24ACB981}" type="sibTrans" cxnId="{B2F438F9-4D90-48CF-8327-59F1D05C65A5}">
      <dgm:prSet/>
      <dgm:spPr/>
      <dgm:t>
        <a:bodyPr/>
        <a:lstStyle/>
        <a:p>
          <a:endParaRPr lang="en-US"/>
        </a:p>
      </dgm:t>
    </dgm:pt>
    <dgm:pt modelId="{7A89A495-51EB-4465-A41B-AA247C389E89}">
      <dgm:prSet/>
      <dgm:spPr/>
      <dgm:t>
        <a:bodyPr/>
        <a:lstStyle/>
        <a:p>
          <a:r>
            <a:rPr lang="en-US" b="1" baseline="0"/>
            <a:t>6. Sai Deekshitha Makineni: Responsible on data cleaning</a:t>
          </a:r>
          <a:endParaRPr lang="en-US"/>
        </a:p>
      </dgm:t>
    </dgm:pt>
    <dgm:pt modelId="{6CEDE33C-4687-4754-8EC8-718532547BCD}" type="parTrans" cxnId="{E4C2772D-A9AF-4A80-9010-DA9E4480B82B}">
      <dgm:prSet/>
      <dgm:spPr/>
      <dgm:t>
        <a:bodyPr/>
        <a:lstStyle/>
        <a:p>
          <a:endParaRPr lang="en-US"/>
        </a:p>
      </dgm:t>
    </dgm:pt>
    <dgm:pt modelId="{4E24CE09-6B55-40D6-B674-5FF4B51E9B8C}" type="sibTrans" cxnId="{E4C2772D-A9AF-4A80-9010-DA9E4480B82B}">
      <dgm:prSet/>
      <dgm:spPr/>
      <dgm:t>
        <a:bodyPr/>
        <a:lstStyle/>
        <a:p>
          <a:endParaRPr lang="en-US"/>
        </a:p>
      </dgm:t>
    </dgm:pt>
    <dgm:pt modelId="{65E697A0-E4BA-4CC5-B6CC-3E9FD239D8B6}" type="pres">
      <dgm:prSet presAssocID="{DE0800BB-1291-43BD-9BAE-25C16E2E16B6}" presName="Name0" presStyleCnt="0">
        <dgm:presLayoutVars>
          <dgm:dir/>
          <dgm:animLvl val="lvl"/>
          <dgm:resizeHandles val="exact"/>
        </dgm:presLayoutVars>
      </dgm:prSet>
      <dgm:spPr/>
    </dgm:pt>
    <dgm:pt modelId="{A6294CE4-EA84-4EF2-A5ED-012EA88D70B1}" type="pres">
      <dgm:prSet presAssocID="{639B383C-C7E0-49EA-8A26-C0A0DF8B07B8}" presName="linNode" presStyleCnt="0"/>
      <dgm:spPr/>
    </dgm:pt>
    <dgm:pt modelId="{1996A0DE-070D-4114-A09C-C87032FF8262}" type="pres">
      <dgm:prSet presAssocID="{639B383C-C7E0-49EA-8A26-C0A0DF8B07B8}" presName="parentText" presStyleLbl="node1" presStyleIdx="0" presStyleCnt="6">
        <dgm:presLayoutVars>
          <dgm:chMax val="1"/>
          <dgm:bulletEnabled val="1"/>
        </dgm:presLayoutVars>
      </dgm:prSet>
      <dgm:spPr/>
    </dgm:pt>
    <dgm:pt modelId="{A740E69C-D518-4A4C-8CF8-89C2B6B09FEE}" type="pres">
      <dgm:prSet presAssocID="{B59075A8-A9BA-4250-A5AB-61671A1DC62B}" presName="sp" presStyleCnt="0"/>
      <dgm:spPr/>
    </dgm:pt>
    <dgm:pt modelId="{BE793597-A10B-42CA-9343-15C339186DA8}" type="pres">
      <dgm:prSet presAssocID="{B672E54F-7DEB-482F-BBE0-B79F36FA1332}" presName="linNode" presStyleCnt="0"/>
      <dgm:spPr/>
    </dgm:pt>
    <dgm:pt modelId="{66DD739D-6355-4F61-BE0E-FE10D7FFFA0E}" type="pres">
      <dgm:prSet presAssocID="{B672E54F-7DEB-482F-BBE0-B79F36FA1332}" presName="parentText" presStyleLbl="node1" presStyleIdx="1" presStyleCnt="6">
        <dgm:presLayoutVars>
          <dgm:chMax val="1"/>
          <dgm:bulletEnabled val="1"/>
        </dgm:presLayoutVars>
      </dgm:prSet>
      <dgm:spPr/>
    </dgm:pt>
    <dgm:pt modelId="{C75C0F40-2BEC-4991-BFFC-3780886BDED4}" type="pres">
      <dgm:prSet presAssocID="{7BE5F639-435D-4AF5-B3F1-E69D7E1623CA}" presName="sp" presStyleCnt="0"/>
      <dgm:spPr/>
    </dgm:pt>
    <dgm:pt modelId="{F88F729A-431F-485D-B5AE-F150983701D0}" type="pres">
      <dgm:prSet presAssocID="{8F6B0999-3C04-475F-B3D2-ABF458C515C2}" presName="linNode" presStyleCnt="0"/>
      <dgm:spPr/>
    </dgm:pt>
    <dgm:pt modelId="{B8A83E9C-92F1-4C75-AD36-51BFB8232F82}" type="pres">
      <dgm:prSet presAssocID="{8F6B0999-3C04-475F-B3D2-ABF458C515C2}" presName="parentText" presStyleLbl="node1" presStyleIdx="2" presStyleCnt="6">
        <dgm:presLayoutVars>
          <dgm:chMax val="1"/>
          <dgm:bulletEnabled val="1"/>
        </dgm:presLayoutVars>
      </dgm:prSet>
      <dgm:spPr/>
    </dgm:pt>
    <dgm:pt modelId="{22D8F1C6-C25A-4948-807C-3DF0BC403333}" type="pres">
      <dgm:prSet presAssocID="{D9E10503-0B47-4960-9ECC-E43A20226A73}" presName="sp" presStyleCnt="0"/>
      <dgm:spPr/>
    </dgm:pt>
    <dgm:pt modelId="{F8F48A85-9649-45D6-B66A-FA41B9F33B38}" type="pres">
      <dgm:prSet presAssocID="{AAD0FDB7-7021-468B-93D2-5D385E92D36A}" presName="linNode" presStyleCnt="0"/>
      <dgm:spPr/>
    </dgm:pt>
    <dgm:pt modelId="{8B4D1085-D63C-4D79-AA2F-2BCAF50737E1}" type="pres">
      <dgm:prSet presAssocID="{AAD0FDB7-7021-468B-93D2-5D385E92D36A}" presName="parentText" presStyleLbl="node1" presStyleIdx="3" presStyleCnt="6">
        <dgm:presLayoutVars>
          <dgm:chMax val="1"/>
          <dgm:bulletEnabled val="1"/>
        </dgm:presLayoutVars>
      </dgm:prSet>
      <dgm:spPr/>
    </dgm:pt>
    <dgm:pt modelId="{7B65A66F-2EF6-49D5-8443-DD55106BA7B8}" type="pres">
      <dgm:prSet presAssocID="{2C546764-D407-4446-9139-A3711199193B}" presName="sp" presStyleCnt="0"/>
      <dgm:spPr/>
    </dgm:pt>
    <dgm:pt modelId="{59F150AC-0230-4C7F-B060-71E9395ACD93}" type="pres">
      <dgm:prSet presAssocID="{DC9F2A9A-8AC2-49B8-8DB8-E4164D0580A8}" presName="linNode" presStyleCnt="0"/>
      <dgm:spPr/>
    </dgm:pt>
    <dgm:pt modelId="{FA720AE0-5063-4B4A-8E17-ABDFDDDE0FE9}" type="pres">
      <dgm:prSet presAssocID="{DC9F2A9A-8AC2-49B8-8DB8-E4164D0580A8}" presName="parentText" presStyleLbl="node1" presStyleIdx="4" presStyleCnt="6">
        <dgm:presLayoutVars>
          <dgm:chMax val="1"/>
          <dgm:bulletEnabled val="1"/>
        </dgm:presLayoutVars>
      </dgm:prSet>
      <dgm:spPr/>
    </dgm:pt>
    <dgm:pt modelId="{FED073EA-74AE-4DB3-BC5D-3506CEE14A31}" type="pres">
      <dgm:prSet presAssocID="{F2E1363E-5A31-4C89-B3E0-025F24ACB981}" presName="sp" presStyleCnt="0"/>
      <dgm:spPr/>
    </dgm:pt>
    <dgm:pt modelId="{9181F38F-5CF1-42BE-9C4A-AB2506A0AD7A}" type="pres">
      <dgm:prSet presAssocID="{7A89A495-51EB-4465-A41B-AA247C389E89}" presName="linNode" presStyleCnt="0"/>
      <dgm:spPr/>
    </dgm:pt>
    <dgm:pt modelId="{4C8EE629-6870-475A-8540-D7D4F33ACD83}" type="pres">
      <dgm:prSet presAssocID="{7A89A495-51EB-4465-A41B-AA247C389E89}" presName="parentText" presStyleLbl="node1" presStyleIdx="5" presStyleCnt="6">
        <dgm:presLayoutVars>
          <dgm:chMax val="1"/>
          <dgm:bulletEnabled val="1"/>
        </dgm:presLayoutVars>
      </dgm:prSet>
      <dgm:spPr/>
    </dgm:pt>
  </dgm:ptLst>
  <dgm:cxnLst>
    <dgm:cxn modelId="{6E187619-A109-4FF6-A6F6-7708ECAEB9C0}" srcId="{DE0800BB-1291-43BD-9BAE-25C16E2E16B6}" destId="{639B383C-C7E0-49EA-8A26-C0A0DF8B07B8}" srcOrd="0" destOrd="0" parTransId="{E74253AD-65F8-4EC9-ABC1-8721F42E177D}" sibTransId="{B59075A8-A9BA-4250-A5AB-61671A1DC62B}"/>
    <dgm:cxn modelId="{E4C2772D-A9AF-4A80-9010-DA9E4480B82B}" srcId="{DE0800BB-1291-43BD-9BAE-25C16E2E16B6}" destId="{7A89A495-51EB-4465-A41B-AA247C389E89}" srcOrd="5" destOrd="0" parTransId="{6CEDE33C-4687-4754-8EC8-718532547BCD}" sibTransId="{4E24CE09-6B55-40D6-B674-5FF4B51E9B8C}"/>
    <dgm:cxn modelId="{39C2135B-831C-4500-8DAD-136F5D21F26E}" srcId="{DE0800BB-1291-43BD-9BAE-25C16E2E16B6}" destId="{8F6B0999-3C04-475F-B3D2-ABF458C515C2}" srcOrd="2" destOrd="0" parTransId="{52CC5319-DCB8-4954-8FD7-49AC865132A5}" sibTransId="{D9E10503-0B47-4960-9ECC-E43A20226A73}"/>
    <dgm:cxn modelId="{C10E0D68-3E4A-46B1-879B-5D14501E5955}" srcId="{DE0800BB-1291-43BD-9BAE-25C16E2E16B6}" destId="{AAD0FDB7-7021-468B-93D2-5D385E92D36A}" srcOrd="3" destOrd="0" parTransId="{250A20AB-57FA-4117-8A96-6C6A4B132954}" sibTransId="{2C546764-D407-4446-9139-A3711199193B}"/>
    <dgm:cxn modelId="{BF331F75-8834-408D-ABA8-96089283A28C}" srcId="{DE0800BB-1291-43BD-9BAE-25C16E2E16B6}" destId="{B672E54F-7DEB-482F-BBE0-B79F36FA1332}" srcOrd="1" destOrd="0" parTransId="{91663E92-06C3-4D69-B7EC-924F09E96087}" sibTransId="{7BE5F639-435D-4AF5-B3F1-E69D7E1623CA}"/>
    <dgm:cxn modelId="{182EF27C-055C-4823-B431-72DF9F6E64EC}" type="presOf" srcId="{AAD0FDB7-7021-468B-93D2-5D385E92D36A}" destId="{8B4D1085-D63C-4D79-AA2F-2BCAF50737E1}" srcOrd="0" destOrd="0" presId="urn:microsoft.com/office/officeart/2005/8/layout/vList5"/>
    <dgm:cxn modelId="{EB348A8B-B30C-40A8-BBB1-79635DA693B3}" type="presOf" srcId="{8F6B0999-3C04-475F-B3D2-ABF458C515C2}" destId="{B8A83E9C-92F1-4C75-AD36-51BFB8232F82}" srcOrd="0" destOrd="0" presId="urn:microsoft.com/office/officeart/2005/8/layout/vList5"/>
    <dgm:cxn modelId="{896F5192-64D2-4647-8735-5B872A828D5E}" type="presOf" srcId="{B672E54F-7DEB-482F-BBE0-B79F36FA1332}" destId="{66DD739D-6355-4F61-BE0E-FE10D7FFFA0E}" srcOrd="0" destOrd="0" presId="urn:microsoft.com/office/officeart/2005/8/layout/vList5"/>
    <dgm:cxn modelId="{8E785E94-6015-45AE-9315-A27BDD286C5A}" type="presOf" srcId="{639B383C-C7E0-49EA-8A26-C0A0DF8B07B8}" destId="{1996A0DE-070D-4114-A09C-C87032FF8262}" srcOrd="0" destOrd="0" presId="urn:microsoft.com/office/officeart/2005/8/layout/vList5"/>
    <dgm:cxn modelId="{7FEC9AB5-2D81-4859-A611-F58A89AC9F23}" type="presOf" srcId="{DE0800BB-1291-43BD-9BAE-25C16E2E16B6}" destId="{65E697A0-E4BA-4CC5-B6CC-3E9FD239D8B6}" srcOrd="0" destOrd="0" presId="urn:microsoft.com/office/officeart/2005/8/layout/vList5"/>
    <dgm:cxn modelId="{FBD1F7C0-0F9A-425F-BF06-695E5DF55535}" type="presOf" srcId="{7A89A495-51EB-4465-A41B-AA247C389E89}" destId="{4C8EE629-6870-475A-8540-D7D4F33ACD83}" srcOrd="0" destOrd="0" presId="urn:microsoft.com/office/officeart/2005/8/layout/vList5"/>
    <dgm:cxn modelId="{75B8E8F1-E334-43DF-A7D8-9A8BCE545F67}" type="presOf" srcId="{DC9F2A9A-8AC2-49B8-8DB8-E4164D0580A8}" destId="{FA720AE0-5063-4B4A-8E17-ABDFDDDE0FE9}" srcOrd="0" destOrd="0" presId="urn:microsoft.com/office/officeart/2005/8/layout/vList5"/>
    <dgm:cxn modelId="{B2F438F9-4D90-48CF-8327-59F1D05C65A5}" srcId="{DE0800BB-1291-43BD-9BAE-25C16E2E16B6}" destId="{DC9F2A9A-8AC2-49B8-8DB8-E4164D0580A8}" srcOrd="4" destOrd="0" parTransId="{3DC32E74-082F-4B5B-BC9B-6646B6E46F3F}" sibTransId="{F2E1363E-5A31-4C89-B3E0-025F24ACB981}"/>
    <dgm:cxn modelId="{E791D1A7-7B5F-4D63-9C23-7EEC57FD77F5}" type="presParOf" srcId="{65E697A0-E4BA-4CC5-B6CC-3E9FD239D8B6}" destId="{A6294CE4-EA84-4EF2-A5ED-012EA88D70B1}" srcOrd="0" destOrd="0" presId="urn:microsoft.com/office/officeart/2005/8/layout/vList5"/>
    <dgm:cxn modelId="{6125C38C-586B-473B-999C-A01C0C8C83FF}" type="presParOf" srcId="{A6294CE4-EA84-4EF2-A5ED-012EA88D70B1}" destId="{1996A0DE-070D-4114-A09C-C87032FF8262}" srcOrd="0" destOrd="0" presId="urn:microsoft.com/office/officeart/2005/8/layout/vList5"/>
    <dgm:cxn modelId="{0FECFC0F-98CD-4E2D-ADA6-1B9A109D2F5F}" type="presParOf" srcId="{65E697A0-E4BA-4CC5-B6CC-3E9FD239D8B6}" destId="{A740E69C-D518-4A4C-8CF8-89C2B6B09FEE}" srcOrd="1" destOrd="0" presId="urn:microsoft.com/office/officeart/2005/8/layout/vList5"/>
    <dgm:cxn modelId="{01E41240-ADDA-4373-8235-8FE37D0B4CD3}" type="presParOf" srcId="{65E697A0-E4BA-4CC5-B6CC-3E9FD239D8B6}" destId="{BE793597-A10B-42CA-9343-15C339186DA8}" srcOrd="2" destOrd="0" presId="urn:microsoft.com/office/officeart/2005/8/layout/vList5"/>
    <dgm:cxn modelId="{6C362276-0FE8-4C94-B95D-5F085436AC74}" type="presParOf" srcId="{BE793597-A10B-42CA-9343-15C339186DA8}" destId="{66DD739D-6355-4F61-BE0E-FE10D7FFFA0E}" srcOrd="0" destOrd="0" presId="urn:microsoft.com/office/officeart/2005/8/layout/vList5"/>
    <dgm:cxn modelId="{4FF69337-0E85-4320-A176-4719207200C1}" type="presParOf" srcId="{65E697A0-E4BA-4CC5-B6CC-3E9FD239D8B6}" destId="{C75C0F40-2BEC-4991-BFFC-3780886BDED4}" srcOrd="3" destOrd="0" presId="urn:microsoft.com/office/officeart/2005/8/layout/vList5"/>
    <dgm:cxn modelId="{C1851FE6-8915-41FA-9481-E71DB52D8DC2}" type="presParOf" srcId="{65E697A0-E4BA-4CC5-B6CC-3E9FD239D8B6}" destId="{F88F729A-431F-485D-B5AE-F150983701D0}" srcOrd="4" destOrd="0" presId="urn:microsoft.com/office/officeart/2005/8/layout/vList5"/>
    <dgm:cxn modelId="{06B60074-56CC-46CE-95DB-F0343DC677D9}" type="presParOf" srcId="{F88F729A-431F-485D-B5AE-F150983701D0}" destId="{B8A83E9C-92F1-4C75-AD36-51BFB8232F82}" srcOrd="0" destOrd="0" presId="urn:microsoft.com/office/officeart/2005/8/layout/vList5"/>
    <dgm:cxn modelId="{178F83E4-8618-4DF8-8605-9ACA7185A32F}" type="presParOf" srcId="{65E697A0-E4BA-4CC5-B6CC-3E9FD239D8B6}" destId="{22D8F1C6-C25A-4948-807C-3DF0BC403333}" srcOrd="5" destOrd="0" presId="urn:microsoft.com/office/officeart/2005/8/layout/vList5"/>
    <dgm:cxn modelId="{CFA661FB-CD91-4973-8154-77EB9B5CE217}" type="presParOf" srcId="{65E697A0-E4BA-4CC5-B6CC-3E9FD239D8B6}" destId="{F8F48A85-9649-45D6-B66A-FA41B9F33B38}" srcOrd="6" destOrd="0" presId="urn:microsoft.com/office/officeart/2005/8/layout/vList5"/>
    <dgm:cxn modelId="{C1FE1945-D5F8-4A19-BE67-CCFA8478E437}" type="presParOf" srcId="{F8F48A85-9649-45D6-B66A-FA41B9F33B38}" destId="{8B4D1085-D63C-4D79-AA2F-2BCAF50737E1}" srcOrd="0" destOrd="0" presId="urn:microsoft.com/office/officeart/2005/8/layout/vList5"/>
    <dgm:cxn modelId="{B1F2FEF8-05FD-4E04-8ED6-0F54F6F877B1}" type="presParOf" srcId="{65E697A0-E4BA-4CC5-B6CC-3E9FD239D8B6}" destId="{7B65A66F-2EF6-49D5-8443-DD55106BA7B8}" srcOrd="7" destOrd="0" presId="urn:microsoft.com/office/officeart/2005/8/layout/vList5"/>
    <dgm:cxn modelId="{2C2A2AB1-A38F-46F6-B981-85F611BDF103}" type="presParOf" srcId="{65E697A0-E4BA-4CC5-B6CC-3E9FD239D8B6}" destId="{59F150AC-0230-4C7F-B060-71E9395ACD93}" srcOrd="8" destOrd="0" presId="urn:microsoft.com/office/officeart/2005/8/layout/vList5"/>
    <dgm:cxn modelId="{56D50E22-4EA8-439B-9D76-5C9490173FB3}" type="presParOf" srcId="{59F150AC-0230-4C7F-B060-71E9395ACD93}" destId="{FA720AE0-5063-4B4A-8E17-ABDFDDDE0FE9}" srcOrd="0" destOrd="0" presId="urn:microsoft.com/office/officeart/2005/8/layout/vList5"/>
    <dgm:cxn modelId="{B4E61707-F12A-4816-9A0A-5BDF908E1F58}" type="presParOf" srcId="{65E697A0-E4BA-4CC5-B6CC-3E9FD239D8B6}" destId="{FED073EA-74AE-4DB3-BC5D-3506CEE14A31}" srcOrd="9" destOrd="0" presId="urn:microsoft.com/office/officeart/2005/8/layout/vList5"/>
    <dgm:cxn modelId="{FB56B5EE-7E62-4AFA-8DD5-09086833DFB5}" type="presParOf" srcId="{65E697A0-E4BA-4CC5-B6CC-3E9FD239D8B6}" destId="{9181F38F-5CF1-42BE-9C4A-AB2506A0AD7A}" srcOrd="10" destOrd="0" presId="urn:microsoft.com/office/officeart/2005/8/layout/vList5"/>
    <dgm:cxn modelId="{9BE33119-42AE-4745-8F37-03066DC87F73}" type="presParOf" srcId="{9181F38F-5CF1-42BE-9C4A-AB2506A0AD7A}" destId="{4C8EE629-6870-475A-8540-D7D4F33ACD83}"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768B29-CD42-4AD3-B15F-5D3730B9A0CE}"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EEAA445B-2F35-4772-8295-D0DF9F1B57AF}">
      <dgm:prSet/>
      <dgm:spPr/>
      <dgm:t>
        <a:bodyPr/>
        <a:lstStyle/>
        <a:p>
          <a:r>
            <a:rPr lang="en-US"/>
            <a:t>USCIS (U.S. Citizenship and Immigration Services) utilizes our data to inform the development of immigration policies and resource allocation for improved immigration procedures.</a:t>
          </a:r>
        </a:p>
      </dgm:t>
    </dgm:pt>
    <dgm:pt modelId="{3C7C79AB-5197-4405-89F6-543CEC8B10FA}" type="parTrans" cxnId="{AAC08C4A-BCB4-46A5-BD50-4FE909FFCFF1}">
      <dgm:prSet/>
      <dgm:spPr/>
      <dgm:t>
        <a:bodyPr/>
        <a:lstStyle/>
        <a:p>
          <a:endParaRPr lang="en-US"/>
        </a:p>
      </dgm:t>
    </dgm:pt>
    <dgm:pt modelId="{E554A573-45E8-48D6-8FBF-E6DDA5C2C2E6}" type="sibTrans" cxnId="{AAC08C4A-BCB4-46A5-BD50-4FE909FFCFF1}">
      <dgm:prSet/>
      <dgm:spPr/>
      <dgm:t>
        <a:bodyPr/>
        <a:lstStyle/>
        <a:p>
          <a:endParaRPr lang="en-US"/>
        </a:p>
      </dgm:t>
    </dgm:pt>
    <dgm:pt modelId="{75651BC3-94CC-4580-A772-9A267EAD98C3}">
      <dgm:prSet/>
      <dgm:spPr/>
      <dgm:t>
        <a:bodyPr/>
        <a:lstStyle/>
        <a:p>
          <a:r>
            <a:rPr lang="en-US"/>
            <a:t>The data aids in identifying fraud, assessing performance, and enhancing national security initiatives to ensure the integrity of the U.S. immigration system.</a:t>
          </a:r>
        </a:p>
      </dgm:t>
    </dgm:pt>
    <dgm:pt modelId="{F0E9947A-5DE8-41B3-9752-309BB051FD8D}" type="parTrans" cxnId="{C075AD67-D375-4FE5-9FFF-BE63F1041FCC}">
      <dgm:prSet/>
      <dgm:spPr/>
      <dgm:t>
        <a:bodyPr/>
        <a:lstStyle/>
        <a:p>
          <a:endParaRPr lang="en-US"/>
        </a:p>
      </dgm:t>
    </dgm:pt>
    <dgm:pt modelId="{8BE0E4F6-1488-46D7-B05F-2D09EF515774}" type="sibTrans" cxnId="{C075AD67-D375-4FE5-9FFF-BE63F1041FCC}">
      <dgm:prSet/>
      <dgm:spPr/>
      <dgm:t>
        <a:bodyPr/>
        <a:lstStyle/>
        <a:p>
          <a:endParaRPr lang="en-US"/>
        </a:p>
      </dgm:t>
    </dgm:pt>
    <dgm:pt modelId="{53053CDA-7B6E-45A7-BC93-007D0EDB75B8}">
      <dgm:prSet/>
      <dgm:spPr/>
      <dgm:t>
        <a:bodyPr/>
        <a:lstStyle/>
        <a:p>
          <a:r>
            <a:rPr lang="en-US"/>
            <a:t>USCIS relies on this data analysis to anticipate resource requirements and efficiently administer immigration services.</a:t>
          </a:r>
        </a:p>
      </dgm:t>
    </dgm:pt>
    <dgm:pt modelId="{48B0CF03-3083-40E5-92AF-E775FB21C1B0}" type="parTrans" cxnId="{0A1F24BE-92DC-4B2B-A5C5-5427068CBBCF}">
      <dgm:prSet/>
      <dgm:spPr/>
      <dgm:t>
        <a:bodyPr/>
        <a:lstStyle/>
        <a:p>
          <a:endParaRPr lang="en-US"/>
        </a:p>
      </dgm:t>
    </dgm:pt>
    <dgm:pt modelId="{B2070514-DFD6-4D3B-9695-2842C030AED8}" type="sibTrans" cxnId="{0A1F24BE-92DC-4B2B-A5C5-5427068CBBCF}">
      <dgm:prSet/>
      <dgm:spPr/>
      <dgm:t>
        <a:bodyPr/>
        <a:lstStyle/>
        <a:p>
          <a:endParaRPr lang="en-US"/>
        </a:p>
      </dgm:t>
    </dgm:pt>
    <dgm:pt modelId="{757DD9B0-CF45-44F8-B653-8D5011D8EA5B}">
      <dgm:prSet/>
      <dgm:spPr/>
      <dgm:t>
        <a:bodyPr/>
        <a:lstStyle/>
        <a:p>
          <a:r>
            <a:rPr lang="en-US"/>
            <a:t>By studying the results, USCIS strives to uphold the ideals of the U.S. immigration system and enhance customer service for those navigating the immigration process.</a:t>
          </a:r>
        </a:p>
      </dgm:t>
    </dgm:pt>
    <dgm:pt modelId="{368A8141-62DC-416F-9784-F6615031B315}" type="parTrans" cxnId="{04FB6FD3-B570-4BD2-AEE9-91B2F440BC4C}">
      <dgm:prSet/>
      <dgm:spPr/>
      <dgm:t>
        <a:bodyPr/>
        <a:lstStyle/>
        <a:p>
          <a:endParaRPr lang="en-US"/>
        </a:p>
      </dgm:t>
    </dgm:pt>
    <dgm:pt modelId="{DF018CB6-11F9-4D19-A379-0511E1BF5652}" type="sibTrans" cxnId="{04FB6FD3-B570-4BD2-AEE9-91B2F440BC4C}">
      <dgm:prSet/>
      <dgm:spPr/>
      <dgm:t>
        <a:bodyPr/>
        <a:lstStyle/>
        <a:p>
          <a:endParaRPr lang="en-US"/>
        </a:p>
      </dgm:t>
    </dgm:pt>
    <dgm:pt modelId="{09A3F067-6AEE-45BF-ADBC-9BC34D66E582}" type="pres">
      <dgm:prSet presAssocID="{DB768B29-CD42-4AD3-B15F-5D3730B9A0CE}" presName="outerComposite" presStyleCnt="0">
        <dgm:presLayoutVars>
          <dgm:chMax val="5"/>
          <dgm:dir/>
          <dgm:resizeHandles val="exact"/>
        </dgm:presLayoutVars>
      </dgm:prSet>
      <dgm:spPr/>
    </dgm:pt>
    <dgm:pt modelId="{6998B337-CAEF-4ABD-83B6-0AA9F5DFEBA6}" type="pres">
      <dgm:prSet presAssocID="{DB768B29-CD42-4AD3-B15F-5D3730B9A0CE}" presName="dummyMaxCanvas" presStyleCnt="0">
        <dgm:presLayoutVars/>
      </dgm:prSet>
      <dgm:spPr/>
    </dgm:pt>
    <dgm:pt modelId="{BFE0995E-77E4-430F-BA1F-CF8F41BD6642}" type="pres">
      <dgm:prSet presAssocID="{DB768B29-CD42-4AD3-B15F-5D3730B9A0CE}" presName="FourNodes_1" presStyleLbl="node1" presStyleIdx="0" presStyleCnt="4">
        <dgm:presLayoutVars>
          <dgm:bulletEnabled val="1"/>
        </dgm:presLayoutVars>
      </dgm:prSet>
      <dgm:spPr/>
    </dgm:pt>
    <dgm:pt modelId="{90BF574F-BAA5-489C-9642-9449497433DA}" type="pres">
      <dgm:prSet presAssocID="{DB768B29-CD42-4AD3-B15F-5D3730B9A0CE}" presName="FourNodes_2" presStyleLbl="node1" presStyleIdx="1" presStyleCnt="4">
        <dgm:presLayoutVars>
          <dgm:bulletEnabled val="1"/>
        </dgm:presLayoutVars>
      </dgm:prSet>
      <dgm:spPr/>
    </dgm:pt>
    <dgm:pt modelId="{19E15F20-F938-429A-B46A-6BF28C1C29EC}" type="pres">
      <dgm:prSet presAssocID="{DB768B29-CD42-4AD3-B15F-5D3730B9A0CE}" presName="FourNodes_3" presStyleLbl="node1" presStyleIdx="2" presStyleCnt="4">
        <dgm:presLayoutVars>
          <dgm:bulletEnabled val="1"/>
        </dgm:presLayoutVars>
      </dgm:prSet>
      <dgm:spPr/>
    </dgm:pt>
    <dgm:pt modelId="{BD716A7A-9BBF-4E41-9DB3-7E255C6BAD01}" type="pres">
      <dgm:prSet presAssocID="{DB768B29-CD42-4AD3-B15F-5D3730B9A0CE}" presName="FourNodes_4" presStyleLbl="node1" presStyleIdx="3" presStyleCnt="4">
        <dgm:presLayoutVars>
          <dgm:bulletEnabled val="1"/>
        </dgm:presLayoutVars>
      </dgm:prSet>
      <dgm:spPr/>
    </dgm:pt>
    <dgm:pt modelId="{F547E338-9A83-4333-AD29-0EEE8E2368B3}" type="pres">
      <dgm:prSet presAssocID="{DB768B29-CD42-4AD3-B15F-5D3730B9A0CE}" presName="FourConn_1-2" presStyleLbl="fgAccFollowNode1" presStyleIdx="0" presStyleCnt="3">
        <dgm:presLayoutVars>
          <dgm:bulletEnabled val="1"/>
        </dgm:presLayoutVars>
      </dgm:prSet>
      <dgm:spPr/>
    </dgm:pt>
    <dgm:pt modelId="{19817C87-AA78-4268-B5A5-28B42C8130A2}" type="pres">
      <dgm:prSet presAssocID="{DB768B29-CD42-4AD3-B15F-5D3730B9A0CE}" presName="FourConn_2-3" presStyleLbl="fgAccFollowNode1" presStyleIdx="1" presStyleCnt="3">
        <dgm:presLayoutVars>
          <dgm:bulletEnabled val="1"/>
        </dgm:presLayoutVars>
      </dgm:prSet>
      <dgm:spPr/>
    </dgm:pt>
    <dgm:pt modelId="{9D0215A8-06F0-4A41-ABA0-96ABC04C2EB1}" type="pres">
      <dgm:prSet presAssocID="{DB768B29-CD42-4AD3-B15F-5D3730B9A0CE}" presName="FourConn_3-4" presStyleLbl="fgAccFollowNode1" presStyleIdx="2" presStyleCnt="3">
        <dgm:presLayoutVars>
          <dgm:bulletEnabled val="1"/>
        </dgm:presLayoutVars>
      </dgm:prSet>
      <dgm:spPr/>
    </dgm:pt>
    <dgm:pt modelId="{AA4CCA20-96C6-4A13-B147-623E5B0536F0}" type="pres">
      <dgm:prSet presAssocID="{DB768B29-CD42-4AD3-B15F-5D3730B9A0CE}" presName="FourNodes_1_text" presStyleLbl="node1" presStyleIdx="3" presStyleCnt="4">
        <dgm:presLayoutVars>
          <dgm:bulletEnabled val="1"/>
        </dgm:presLayoutVars>
      </dgm:prSet>
      <dgm:spPr/>
    </dgm:pt>
    <dgm:pt modelId="{421EE2E1-575C-44CC-AE83-2D84BF798163}" type="pres">
      <dgm:prSet presAssocID="{DB768B29-CD42-4AD3-B15F-5D3730B9A0CE}" presName="FourNodes_2_text" presStyleLbl="node1" presStyleIdx="3" presStyleCnt="4">
        <dgm:presLayoutVars>
          <dgm:bulletEnabled val="1"/>
        </dgm:presLayoutVars>
      </dgm:prSet>
      <dgm:spPr/>
    </dgm:pt>
    <dgm:pt modelId="{4A27A9E2-85EF-4B65-9B8E-583B49010498}" type="pres">
      <dgm:prSet presAssocID="{DB768B29-CD42-4AD3-B15F-5D3730B9A0CE}" presName="FourNodes_3_text" presStyleLbl="node1" presStyleIdx="3" presStyleCnt="4">
        <dgm:presLayoutVars>
          <dgm:bulletEnabled val="1"/>
        </dgm:presLayoutVars>
      </dgm:prSet>
      <dgm:spPr/>
    </dgm:pt>
    <dgm:pt modelId="{ABBDEB2C-B199-4D17-BAC0-9F7EAB03A753}" type="pres">
      <dgm:prSet presAssocID="{DB768B29-CD42-4AD3-B15F-5D3730B9A0CE}" presName="FourNodes_4_text" presStyleLbl="node1" presStyleIdx="3" presStyleCnt="4">
        <dgm:presLayoutVars>
          <dgm:bulletEnabled val="1"/>
        </dgm:presLayoutVars>
      </dgm:prSet>
      <dgm:spPr/>
    </dgm:pt>
  </dgm:ptLst>
  <dgm:cxnLst>
    <dgm:cxn modelId="{29C91928-AC8A-4EAA-86F6-84DABB1D1813}" type="presOf" srcId="{75651BC3-94CC-4580-A772-9A267EAD98C3}" destId="{90BF574F-BAA5-489C-9642-9449497433DA}" srcOrd="0" destOrd="0" presId="urn:microsoft.com/office/officeart/2005/8/layout/vProcess5"/>
    <dgm:cxn modelId="{C8401E45-B503-4B06-8F82-830562A5A477}" type="presOf" srcId="{EEAA445B-2F35-4772-8295-D0DF9F1B57AF}" destId="{BFE0995E-77E4-430F-BA1F-CF8F41BD6642}" srcOrd="0" destOrd="0" presId="urn:microsoft.com/office/officeart/2005/8/layout/vProcess5"/>
    <dgm:cxn modelId="{C075AD67-D375-4FE5-9FFF-BE63F1041FCC}" srcId="{DB768B29-CD42-4AD3-B15F-5D3730B9A0CE}" destId="{75651BC3-94CC-4580-A772-9A267EAD98C3}" srcOrd="1" destOrd="0" parTransId="{F0E9947A-5DE8-41B3-9752-309BB051FD8D}" sibTransId="{8BE0E4F6-1488-46D7-B05F-2D09EF515774}"/>
    <dgm:cxn modelId="{AAC08C4A-BCB4-46A5-BD50-4FE909FFCFF1}" srcId="{DB768B29-CD42-4AD3-B15F-5D3730B9A0CE}" destId="{EEAA445B-2F35-4772-8295-D0DF9F1B57AF}" srcOrd="0" destOrd="0" parTransId="{3C7C79AB-5197-4405-89F6-543CEC8B10FA}" sibTransId="{E554A573-45E8-48D6-8FBF-E6DDA5C2C2E6}"/>
    <dgm:cxn modelId="{DBE99BA0-BF1B-4D0D-96E8-BCD991C54684}" type="presOf" srcId="{DB768B29-CD42-4AD3-B15F-5D3730B9A0CE}" destId="{09A3F067-6AEE-45BF-ADBC-9BC34D66E582}" srcOrd="0" destOrd="0" presId="urn:microsoft.com/office/officeart/2005/8/layout/vProcess5"/>
    <dgm:cxn modelId="{DF7B40B7-5696-4C22-824E-6E75D0FB77DF}" type="presOf" srcId="{757DD9B0-CF45-44F8-B653-8D5011D8EA5B}" destId="{BD716A7A-9BBF-4E41-9DB3-7E255C6BAD01}" srcOrd="0" destOrd="0" presId="urn:microsoft.com/office/officeart/2005/8/layout/vProcess5"/>
    <dgm:cxn modelId="{0A1F24BE-92DC-4B2B-A5C5-5427068CBBCF}" srcId="{DB768B29-CD42-4AD3-B15F-5D3730B9A0CE}" destId="{53053CDA-7B6E-45A7-BC93-007D0EDB75B8}" srcOrd="2" destOrd="0" parTransId="{48B0CF03-3083-40E5-92AF-E775FB21C1B0}" sibTransId="{B2070514-DFD6-4D3B-9695-2842C030AED8}"/>
    <dgm:cxn modelId="{2A1BA9CD-4FD9-4886-9F35-34C1A5179A88}" type="presOf" srcId="{53053CDA-7B6E-45A7-BC93-007D0EDB75B8}" destId="{4A27A9E2-85EF-4B65-9B8E-583B49010498}" srcOrd="1" destOrd="0" presId="urn:microsoft.com/office/officeart/2005/8/layout/vProcess5"/>
    <dgm:cxn modelId="{9A9290D0-4581-48A9-95B1-A190E88D6C15}" type="presOf" srcId="{E554A573-45E8-48D6-8FBF-E6DDA5C2C2E6}" destId="{F547E338-9A83-4333-AD29-0EEE8E2368B3}" srcOrd="0" destOrd="0" presId="urn:microsoft.com/office/officeart/2005/8/layout/vProcess5"/>
    <dgm:cxn modelId="{04FB6FD3-B570-4BD2-AEE9-91B2F440BC4C}" srcId="{DB768B29-CD42-4AD3-B15F-5D3730B9A0CE}" destId="{757DD9B0-CF45-44F8-B653-8D5011D8EA5B}" srcOrd="3" destOrd="0" parTransId="{368A8141-62DC-416F-9784-F6615031B315}" sibTransId="{DF018CB6-11F9-4D19-A379-0511E1BF5652}"/>
    <dgm:cxn modelId="{49FC37DF-FA1E-4087-9DA7-725A9F055081}" type="presOf" srcId="{757DD9B0-CF45-44F8-B653-8D5011D8EA5B}" destId="{ABBDEB2C-B199-4D17-BAC0-9F7EAB03A753}" srcOrd="1" destOrd="0" presId="urn:microsoft.com/office/officeart/2005/8/layout/vProcess5"/>
    <dgm:cxn modelId="{02BDCEE6-4DC8-4565-BA2C-5E43EB1A929D}" type="presOf" srcId="{75651BC3-94CC-4580-A772-9A267EAD98C3}" destId="{421EE2E1-575C-44CC-AE83-2D84BF798163}" srcOrd="1" destOrd="0" presId="urn:microsoft.com/office/officeart/2005/8/layout/vProcess5"/>
    <dgm:cxn modelId="{C01528EF-F45D-4309-A6EB-9F89742E4BE9}" type="presOf" srcId="{EEAA445B-2F35-4772-8295-D0DF9F1B57AF}" destId="{AA4CCA20-96C6-4A13-B147-623E5B0536F0}" srcOrd="1" destOrd="0" presId="urn:microsoft.com/office/officeart/2005/8/layout/vProcess5"/>
    <dgm:cxn modelId="{2F8BC8F0-768D-4084-9D01-189913A7A4E9}" type="presOf" srcId="{B2070514-DFD6-4D3B-9695-2842C030AED8}" destId="{9D0215A8-06F0-4A41-ABA0-96ABC04C2EB1}" srcOrd="0" destOrd="0" presId="urn:microsoft.com/office/officeart/2005/8/layout/vProcess5"/>
    <dgm:cxn modelId="{4BF693F2-FE29-4831-8EFA-17072FDA8972}" type="presOf" srcId="{8BE0E4F6-1488-46D7-B05F-2D09EF515774}" destId="{19817C87-AA78-4268-B5A5-28B42C8130A2}" srcOrd="0" destOrd="0" presId="urn:microsoft.com/office/officeart/2005/8/layout/vProcess5"/>
    <dgm:cxn modelId="{E51790F3-E7EC-46E5-A4AA-194DEE0BFC32}" type="presOf" srcId="{53053CDA-7B6E-45A7-BC93-007D0EDB75B8}" destId="{19E15F20-F938-429A-B46A-6BF28C1C29EC}" srcOrd="0" destOrd="0" presId="urn:microsoft.com/office/officeart/2005/8/layout/vProcess5"/>
    <dgm:cxn modelId="{E377B026-AC42-427E-97AE-24E87480DAA2}" type="presParOf" srcId="{09A3F067-6AEE-45BF-ADBC-9BC34D66E582}" destId="{6998B337-CAEF-4ABD-83B6-0AA9F5DFEBA6}" srcOrd="0" destOrd="0" presId="urn:microsoft.com/office/officeart/2005/8/layout/vProcess5"/>
    <dgm:cxn modelId="{589A9D5F-F14A-4294-8876-6F4F559E1A0F}" type="presParOf" srcId="{09A3F067-6AEE-45BF-ADBC-9BC34D66E582}" destId="{BFE0995E-77E4-430F-BA1F-CF8F41BD6642}" srcOrd="1" destOrd="0" presId="urn:microsoft.com/office/officeart/2005/8/layout/vProcess5"/>
    <dgm:cxn modelId="{8DAB6318-8C0A-4D8D-8CC8-EF906764BDDA}" type="presParOf" srcId="{09A3F067-6AEE-45BF-ADBC-9BC34D66E582}" destId="{90BF574F-BAA5-489C-9642-9449497433DA}" srcOrd="2" destOrd="0" presId="urn:microsoft.com/office/officeart/2005/8/layout/vProcess5"/>
    <dgm:cxn modelId="{4BBCEBB4-4175-4A6C-B111-108E27B26B7D}" type="presParOf" srcId="{09A3F067-6AEE-45BF-ADBC-9BC34D66E582}" destId="{19E15F20-F938-429A-B46A-6BF28C1C29EC}" srcOrd="3" destOrd="0" presId="urn:microsoft.com/office/officeart/2005/8/layout/vProcess5"/>
    <dgm:cxn modelId="{803E4EEB-70FE-4CEF-B5F7-3A0503582E82}" type="presParOf" srcId="{09A3F067-6AEE-45BF-ADBC-9BC34D66E582}" destId="{BD716A7A-9BBF-4E41-9DB3-7E255C6BAD01}" srcOrd="4" destOrd="0" presId="urn:microsoft.com/office/officeart/2005/8/layout/vProcess5"/>
    <dgm:cxn modelId="{C1C4BD4B-8CA1-4B8C-9EA9-9B43D769A556}" type="presParOf" srcId="{09A3F067-6AEE-45BF-ADBC-9BC34D66E582}" destId="{F547E338-9A83-4333-AD29-0EEE8E2368B3}" srcOrd="5" destOrd="0" presId="urn:microsoft.com/office/officeart/2005/8/layout/vProcess5"/>
    <dgm:cxn modelId="{86DA4CA2-058B-42D7-8312-A67AB3AC184C}" type="presParOf" srcId="{09A3F067-6AEE-45BF-ADBC-9BC34D66E582}" destId="{19817C87-AA78-4268-B5A5-28B42C8130A2}" srcOrd="6" destOrd="0" presId="urn:microsoft.com/office/officeart/2005/8/layout/vProcess5"/>
    <dgm:cxn modelId="{61B146DE-1513-4DFB-ADBF-66E0A605EFE5}" type="presParOf" srcId="{09A3F067-6AEE-45BF-ADBC-9BC34D66E582}" destId="{9D0215A8-06F0-4A41-ABA0-96ABC04C2EB1}" srcOrd="7" destOrd="0" presId="urn:microsoft.com/office/officeart/2005/8/layout/vProcess5"/>
    <dgm:cxn modelId="{2A31D7B6-D746-474B-910E-4B07B42936E6}" type="presParOf" srcId="{09A3F067-6AEE-45BF-ADBC-9BC34D66E582}" destId="{AA4CCA20-96C6-4A13-B147-623E5B0536F0}" srcOrd="8" destOrd="0" presId="urn:microsoft.com/office/officeart/2005/8/layout/vProcess5"/>
    <dgm:cxn modelId="{E7449C3C-30E8-4D51-B07F-C5092203118F}" type="presParOf" srcId="{09A3F067-6AEE-45BF-ADBC-9BC34D66E582}" destId="{421EE2E1-575C-44CC-AE83-2D84BF798163}" srcOrd="9" destOrd="0" presId="urn:microsoft.com/office/officeart/2005/8/layout/vProcess5"/>
    <dgm:cxn modelId="{EFD2ADBA-5FC5-456E-9461-252EA96365CF}" type="presParOf" srcId="{09A3F067-6AEE-45BF-ADBC-9BC34D66E582}" destId="{4A27A9E2-85EF-4B65-9B8E-583B49010498}" srcOrd="10" destOrd="0" presId="urn:microsoft.com/office/officeart/2005/8/layout/vProcess5"/>
    <dgm:cxn modelId="{754FA520-7729-480B-84FC-8C426EB85575}" type="presParOf" srcId="{09A3F067-6AEE-45BF-ADBC-9BC34D66E582}" destId="{ABBDEB2C-B199-4D17-BAC0-9F7EAB03A75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E6615C-C781-477A-BA5C-E9E60A0D586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68B7468-F5A2-4B0B-A38F-D049B32EC462}">
      <dgm:prSet/>
      <dgm:spPr/>
      <dgm:t>
        <a:bodyPr/>
        <a:lstStyle/>
        <a:p>
          <a:r>
            <a:rPr lang="en-US" dirty="0"/>
            <a:t>Policy Formulation: USCIS aims to use the data to make informed decisions about immigration policies. They can assess trends in "Immigrants Obtaining Lawful Permanent Resident Status" and "Refugee Arrivals" to determine the effectiveness of existing policies and potentially develop new ones.</a:t>
          </a:r>
        </a:p>
      </dgm:t>
    </dgm:pt>
    <dgm:pt modelId="{23FEBA36-B39A-4607-B789-DE9B0AB414B1}" type="parTrans" cxnId="{4D710949-204B-4110-8BE0-8E1B7784B9AF}">
      <dgm:prSet/>
      <dgm:spPr/>
      <dgm:t>
        <a:bodyPr/>
        <a:lstStyle/>
        <a:p>
          <a:endParaRPr lang="en-US"/>
        </a:p>
      </dgm:t>
    </dgm:pt>
    <dgm:pt modelId="{95E38E5F-1EE9-450E-8737-8D014876D9FD}" type="sibTrans" cxnId="{4D710949-204B-4110-8BE0-8E1B7784B9AF}">
      <dgm:prSet/>
      <dgm:spPr/>
      <dgm:t>
        <a:bodyPr/>
        <a:lstStyle/>
        <a:p>
          <a:endParaRPr lang="en-US"/>
        </a:p>
      </dgm:t>
    </dgm:pt>
    <dgm:pt modelId="{9459D291-F1EB-44F4-B7E8-0CD31F48FCC3}">
      <dgm:prSet/>
      <dgm:spPr/>
      <dgm:t>
        <a:bodyPr/>
        <a:lstStyle/>
        <a:p>
          <a:r>
            <a:rPr lang="en-US"/>
            <a:t>National Security Enhancement: USCIS is interested in "Noncitizen Apprehensions" and "Noncitizen Removals" to strengthen national security. Analyzing these variables helps identify potential security threats and assess the effectiveness of measures in place to apprehend and remove noncitizens who pose risks.</a:t>
          </a:r>
        </a:p>
      </dgm:t>
    </dgm:pt>
    <dgm:pt modelId="{B2AB8429-2F43-4134-BB14-1E38B40647CE}" type="parTrans" cxnId="{F71D3E48-79EA-4DE4-8BCF-61B1CA60DDF9}">
      <dgm:prSet/>
      <dgm:spPr/>
      <dgm:t>
        <a:bodyPr/>
        <a:lstStyle/>
        <a:p>
          <a:endParaRPr lang="en-US"/>
        </a:p>
      </dgm:t>
    </dgm:pt>
    <dgm:pt modelId="{FFDBCDA1-C64F-4D43-9EBF-65C472440535}" type="sibTrans" cxnId="{F71D3E48-79EA-4DE4-8BCF-61B1CA60DDF9}">
      <dgm:prSet/>
      <dgm:spPr/>
      <dgm:t>
        <a:bodyPr/>
        <a:lstStyle/>
        <a:p>
          <a:endParaRPr lang="en-US"/>
        </a:p>
      </dgm:t>
    </dgm:pt>
    <dgm:pt modelId="{EC03C049-2BD3-4CE3-BA8B-02915AF99CB3}">
      <dgm:prSet/>
      <dgm:spPr/>
      <dgm:t>
        <a:bodyPr/>
        <a:lstStyle/>
        <a:p>
          <a:r>
            <a:rPr lang="en-US"/>
            <a:t>Resource Allocation: USCIS seeks to allocate resources wisely by analyzing these data points. Understanding fluctuations in "Refugee Arrivals," "Noncitizen Apprehensions," and "Noncitizen Removals" over the years can inform resource planning and distribution to address changing demands.</a:t>
          </a:r>
        </a:p>
      </dgm:t>
    </dgm:pt>
    <dgm:pt modelId="{CF1E679E-F8CE-4EC1-B326-DC461C03B6DF}" type="parTrans" cxnId="{A93F83CB-1613-4A01-9C29-C9771D034EB2}">
      <dgm:prSet/>
      <dgm:spPr/>
      <dgm:t>
        <a:bodyPr/>
        <a:lstStyle/>
        <a:p>
          <a:endParaRPr lang="en-US"/>
        </a:p>
      </dgm:t>
    </dgm:pt>
    <dgm:pt modelId="{41519FD7-EF70-4E6A-B1BC-36000BFBB19C}" type="sibTrans" cxnId="{A93F83CB-1613-4A01-9C29-C9771D034EB2}">
      <dgm:prSet/>
      <dgm:spPr/>
      <dgm:t>
        <a:bodyPr/>
        <a:lstStyle/>
        <a:p>
          <a:endParaRPr lang="en-US"/>
        </a:p>
      </dgm:t>
    </dgm:pt>
    <dgm:pt modelId="{50D13AB1-3529-4E27-92FF-A14BC11A9597}">
      <dgm:prSet/>
      <dgm:spPr/>
      <dgm:t>
        <a:bodyPr/>
        <a:lstStyle/>
        <a:p>
          <a:r>
            <a:rPr lang="en-US"/>
            <a:t>Process Improvement: USCIS is likely interested in optimizing its procedures related to immigration services and national security. By studying data on "Noncitizen Returns" and "Immigrants Obtaining Lawful Permanent Resident Status," they can identify areas where processes can be improved to enhance customer service and streamline operations.</a:t>
          </a:r>
        </a:p>
      </dgm:t>
    </dgm:pt>
    <dgm:pt modelId="{4EF26C41-9CB5-48E0-A0A7-635A4F793F32}" type="parTrans" cxnId="{83D717EC-0CB3-4E46-AD0D-BD949EA7CC13}">
      <dgm:prSet/>
      <dgm:spPr/>
      <dgm:t>
        <a:bodyPr/>
        <a:lstStyle/>
        <a:p>
          <a:endParaRPr lang="en-US"/>
        </a:p>
      </dgm:t>
    </dgm:pt>
    <dgm:pt modelId="{761B8337-C57F-4C93-B210-4A510442C378}" type="sibTrans" cxnId="{83D717EC-0CB3-4E46-AD0D-BD949EA7CC13}">
      <dgm:prSet/>
      <dgm:spPr/>
      <dgm:t>
        <a:bodyPr/>
        <a:lstStyle/>
        <a:p>
          <a:endParaRPr lang="en-US"/>
        </a:p>
      </dgm:t>
    </dgm:pt>
    <dgm:pt modelId="{7F2D2317-0EC3-4F4B-9C07-70A6A391E7F4}" type="pres">
      <dgm:prSet presAssocID="{C2E6615C-C781-477A-BA5C-E9E60A0D586F}" presName="vert0" presStyleCnt="0">
        <dgm:presLayoutVars>
          <dgm:dir/>
          <dgm:animOne val="branch"/>
          <dgm:animLvl val="lvl"/>
        </dgm:presLayoutVars>
      </dgm:prSet>
      <dgm:spPr/>
    </dgm:pt>
    <dgm:pt modelId="{225BA26D-CA1F-40D3-872F-84FD4D85CAE1}" type="pres">
      <dgm:prSet presAssocID="{868B7468-F5A2-4B0B-A38F-D049B32EC462}" presName="thickLine" presStyleLbl="alignNode1" presStyleIdx="0" presStyleCnt="4"/>
      <dgm:spPr/>
    </dgm:pt>
    <dgm:pt modelId="{3EB61882-62AC-4A30-A2AE-78EE20B608C4}" type="pres">
      <dgm:prSet presAssocID="{868B7468-F5A2-4B0B-A38F-D049B32EC462}" presName="horz1" presStyleCnt="0"/>
      <dgm:spPr/>
    </dgm:pt>
    <dgm:pt modelId="{A48FBF22-E0C1-46EC-9098-B67B073EB8B2}" type="pres">
      <dgm:prSet presAssocID="{868B7468-F5A2-4B0B-A38F-D049B32EC462}" presName="tx1" presStyleLbl="revTx" presStyleIdx="0" presStyleCnt="4"/>
      <dgm:spPr/>
    </dgm:pt>
    <dgm:pt modelId="{0588B0E4-181C-468D-B1B5-AD55C96FCDE2}" type="pres">
      <dgm:prSet presAssocID="{868B7468-F5A2-4B0B-A38F-D049B32EC462}" presName="vert1" presStyleCnt="0"/>
      <dgm:spPr/>
    </dgm:pt>
    <dgm:pt modelId="{84DE0763-CD8E-495F-9D94-4F04E8B900BA}" type="pres">
      <dgm:prSet presAssocID="{9459D291-F1EB-44F4-B7E8-0CD31F48FCC3}" presName="thickLine" presStyleLbl="alignNode1" presStyleIdx="1" presStyleCnt="4"/>
      <dgm:spPr/>
    </dgm:pt>
    <dgm:pt modelId="{FB3EB6B5-9C77-4C2E-8336-C6B905C7A30B}" type="pres">
      <dgm:prSet presAssocID="{9459D291-F1EB-44F4-B7E8-0CD31F48FCC3}" presName="horz1" presStyleCnt="0"/>
      <dgm:spPr/>
    </dgm:pt>
    <dgm:pt modelId="{1354CA17-B04D-434D-BD22-B22B06798D18}" type="pres">
      <dgm:prSet presAssocID="{9459D291-F1EB-44F4-B7E8-0CD31F48FCC3}" presName="tx1" presStyleLbl="revTx" presStyleIdx="1" presStyleCnt="4"/>
      <dgm:spPr/>
    </dgm:pt>
    <dgm:pt modelId="{4137C9AD-61F5-4382-B03D-2E3A64788417}" type="pres">
      <dgm:prSet presAssocID="{9459D291-F1EB-44F4-B7E8-0CD31F48FCC3}" presName="vert1" presStyleCnt="0"/>
      <dgm:spPr/>
    </dgm:pt>
    <dgm:pt modelId="{67CF5656-D095-420D-B2ED-41CEE0254F4D}" type="pres">
      <dgm:prSet presAssocID="{EC03C049-2BD3-4CE3-BA8B-02915AF99CB3}" presName="thickLine" presStyleLbl="alignNode1" presStyleIdx="2" presStyleCnt="4"/>
      <dgm:spPr/>
    </dgm:pt>
    <dgm:pt modelId="{20310BF9-3876-453D-96EA-8E35A192B58F}" type="pres">
      <dgm:prSet presAssocID="{EC03C049-2BD3-4CE3-BA8B-02915AF99CB3}" presName="horz1" presStyleCnt="0"/>
      <dgm:spPr/>
    </dgm:pt>
    <dgm:pt modelId="{82D32FB8-A191-46FE-928E-45E5FE9B451D}" type="pres">
      <dgm:prSet presAssocID="{EC03C049-2BD3-4CE3-BA8B-02915AF99CB3}" presName="tx1" presStyleLbl="revTx" presStyleIdx="2" presStyleCnt="4"/>
      <dgm:spPr/>
    </dgm:pt>
    <dgm:pt modelId="{8A260CE8-3EB7-412A-BDE6-987A52AB5AF8}" type="pres">
      <dgm:prSet presAssocID="{EC03C049-2BD3-4CE3-BA8B-02915AF99CB3}" presName="vert1" presStyleCnt="0"/>
      <dgm:spPr/>
    </dgm:pt>
    <dgm:pt modelId="{876A04E0-FD81-4537-B36E-2D0AC487D25F}" type="pres">
      <dgm:prSet presAssocID="{50D13AB1-3529-4E27-92FF-A14BC11A9597}" presName="thickLine" presStyleLbl="alignNode1" presStyleIdx="3" presStyleCnt="4"/>
      <dgm:spPr/>
    </dgm:pt>
    <dgm:pt modelId="{AC833BBF-D962-409C-BE54-078DA97FA428}" type="pres">
      <dgm:prSet presAssocID="{50D13AB1-3529-4E27-92FF-A14BC11A9597}" presName="horz1" presStyleCnt="0"/>
      <dgm:spPr/>
    </dgm:pt>
    <dgm:pt modelId="{9604865C-469A-4716-A808-4580BCC4C949}" type="pres">
      <dgm:prSet presAssocID="{50D13AB1-3529-4E27-92FF-A14BC11A9597}" presName="tx1" presStyleLbl="revTx" presStyleIdx="3" presStyleCnt="4"/>
      <dgm:spPr/>
    </dgm:pt>
    <dgm:pt modelId="{4AA2E095-3837-4FAB-A38E-904FB5BCD560}" type="pres">
      <dgm:prSet presAssocID="{50D13AB1-3529-4E27-92FF-A14BC11A9597}" presName="vert1" presStyleCnt="0"/>
      <dgm:spPr/>
    </dgm:pt>
  </dgm:ptLst>
  <dgm:cxnLst>
    <dgm:cxn modelId="{501A3036-1011-4F5E-825C-932B2F783537}" type="presOf" srcId="{50D13AB1-3529-4E27-92FF-A14BC11A9597}" destId="{9604865C-469A-4716-A808-4580BCC4C949}" srcOrd="0" destOrd="0" presId="urn:microsoft.com/office/officeart/2008/layout/LinedList"/>
    <dgm:cxn modelId="{54C34F64-EB36-4DD5-B8F1-8E4C8578BA52}" type="presOf" srcId="{9459D291-F1EB-44F4-B7E8-0CD31F48FCC3}" destId="{1354CA17-B04D-434D-BD22-B22B06798D18}" srcOrd="0" destOrd="0" presId="urn:microsoft.com/office/officeart/2008/layout/LinedList"/>
    <dgm:cxn modelId="{F71D3E48-79EA-4DE4-8BCF-61B1CA60DDF9}" srcId="{C2E6615C-C781-477A-BA5C-E9E60A0D586F}" destId="{9459D291-F1EB-44F4-B7E8-0CD31F48FCC3}" srcOrd="1" destOrd="0" parTransId="{B2AB8429-2F43-4134-BB14-1E38B40647CE}" sibTransId="{FFDBCDA1-C64F-4D43-9EBF-65C472440535}"/>
    <dgm:cxn modelId="{4D710949-204B-4110-8BE0-8E1B7784B9AF}" srcId="{C2E6615C-C781-477A-BA5C-E9E60A0D586F}" destId="{868B7468-F5A2-4B0B-A38F-D049B32EC462}" srcOrd="0" destOrd="0" parTransId="{23FEBA36-B39A-4607-B789-DE9B0AB414B1}" sibTransId="{95E38E5F-1EE9-450E-8737-8D014876D9FD}"/>
    <dgm:cxn modelId="{722F9251-00FC-403B-8FA7-FA65F8B1F264}" type="presOf" srcId="{C2E6615C-C781-477A-BA5C-E9E60A0D586F}" destId="{7F2D2317-0EC3-4F4B-9C07-70A6A391E7F4}" srcOrd="0" destOrd="0" presId="urn:microsoft.com/office/officeart/2008/layout/LinedList"/>
    <dgm:cxn modelId="{A93F83CB-1613-4A01-9C29-C9771D034EB2}" srcId="{C2E6615C-C781-477A-BA5C-E9E60A0D586F}" destId="{EC03C049-2BD3-4CE3-BA8B-02915AF99CB3}" srcOrd="2" destOrd="0" parTransId="{CF1E679E-F8CE-4EC1-B326-DC461C03B6DF}" sibTransId="{41519FD7-EF70-4E6A-B1BC-36000BFBB19C}"/>
    <dgm:cxn modelId="{83D717EC-0CB3-4E46-AD0D-BD949EA7CC13}" srcId="{C2E6615C-C781-477A-BA5C-E9E60A0D586F}" destId="{50D13AB1-3529-4E27-92FF-A14BC11A9597}" srcOrd="3" destOrd="0" parTransId="{4EF26C41-9CB5-48E0-A0A7-635A4F793F32}" sibTransId="{761B8337-C57F-4C93-B210-4A510442C378}"/>
    <dgm:cxn modelId="{631AF8F1-ADC9-4FE9-9267-67A4C72A4563}" type="presOf" srcId="{868B7468-F5A2-4B0B-A38F-D049B32EC462}" destId="{A48FBF22-E0C1-46EC-9098-B67B073EB8B2}" srcOrd="0" destOrd="0" presId="urn:microsoft.com/office/officeart/2008/layout/LinedList"/>
    <dgm:cxn modelId="{E50B52F5-D1DB-4FB5-9ABC-46EEDC5D414A}" type="presOf" srcId="{EC03C049-2BD3-4CE3-BA8B-02915AF99CB3}" destId="{82D32FB8-A191-46FE-928E-45E5FE9B451D}" srcOrd="0" destOrd="0" presId="urn:microsoft.com/office/officeart/2008/layout/LinedList"/>
    <dgm:cxn modelId="{FE7B5130-5B63-4762-AA76-7D66B25FE6CC}" type="presParOf" srcId="{7F2D2317-0EC3-4F4B-9C07-70A6A391E7F4}" destId="{225BA26D-CA1F-40D3-872F-84FD4D85CAE1}" srcOrd="0" destOrd="0" presId="urn:microsoft.com/office/officeart/2008/layout/LinedList"/>
    <dgm:cxn modelId="{F5B3F2CD-1848-464F-9EAA-29BC1C37B721}" type="presParOf" srcId="{7F2D2317-0EC3-4F4B-9C07-70A6A391E7F4}" destId="{3EB61882-62AC-4A30-A2AE-78EE20B608C4}" srcOrd="1" destOrd="0" presId="urn:microsoft.com/office/officeart/2008/layout/LinedList"/>
    <dgm:cxn modelId="{4DE42D4F-31E9-4CA3-B437-0689DF05AA40}" type="presParOf" srcId="{3EB61882-62AC-4A30-A2AE-78EE20B608C4}" destId="{A48FBF22-E0C1-46EC-9098-B67B073EB8B2}" srcOrd="0" destOrd="0" presId="urn:microsoft.com/office/officeart/2008/layout/LinedList"/>
    <dgm:cxn modelId="{46465693-F897-457D-9FBD-9D07F6B796A1}" type="presParOf" srcId="{3EB61882-62AC-4A30-A2AE-78EE20B608C4}" destId="{0588B0E4-181C-468D-B1B5-AD55C96FCDE2}" srcOrd="1" destOrd="0" presId="urn:microsoft.com/office/officeart/2008/layout/LinedList"/>
    <dgm:cxn modelId="{07095899-D53C-4B45-A50D-8CC7482A1CC2}" type="presParOf" srcId="{7F2D2317-0EC3-4F4B-9C07-70A6A391E7F4}" destId="{84DE0763-CD8E-495F-9D94-4F04E8B900BA}" srcOrd="2" destOrd="0" presId="urn:microsoft.com/office/officeart/2008/layout/LinedList"/>
    <dgm:cxn modelId="{93025250-6431-464C-A40B-B7102E8D6D7C}" type="presParOf" srcId="{7F2D2317-0EC3-4F4B-9C07-70A6A391E7F4}" destId="{FB3EB6B5-9C77-4C2E-8336-C6B905C7A30B}" srcOrd="3" destOrd="0" presId="urn:microsoft.com/office/officeart/2008/layout/LinedList"/>
    <dgm:cxn modelId="{32A03F58-8D71-4639-BAD2-870ECB206B90}" type="presParOf" srcId="{FB3EB6B5-9C77-4C2E-8336-C6B905C7A30B}" destId="{1354CA17-B04D-434D-BD22-B22B06798D18}" srcOrd="0" destOrd="0" presId="urn:microsoft.com/office/officeart/2008/layout/LinedList"/>
    <dgm:cxn modelId="{D407D913-4D45-4091-884D-1DCAD895AA13}" type="presParOf" srcId="{FB3EB6B5-9C77-4C2E-8336-C6B905C7A30B}" destId="{4137C9AD-61F5-4382-B03D-2E3A64788417}" srcOrd="1" destOrd="0" presId="urn:microsoft.com/office/officeart/2008/layout/LinedList"/>
    <dgm:cxn modelId="{CC398F31-54BB-415F-9924-C213DDF51746}" type="presParOf" srcId="{7F2D2317-0EC3-4F4B-9C07-70A6A391E7F4}" destId="{67CF5656-D095-420D-B2ED-41CEE0254F4D}" srcOrd="4" destOrd="0" presId="urn:microsoft.com/office/officeart/2008/layout/LinedList"/>
    <dgm:cxn modelId="{3CB833A6-0AEE-42A2-8E39-ED72182EBBFC}" type="presParOf" srcId="{7F2D2317-0EC3-4F4B-9C07-70A6A391E7F4}" destId="{20310BF9-3876-453D-96EA-8E35A192B58F}" srcOrd="5" destOrd="0" presId="urn:microsoft.com/office/officeart/2008/layout/LinedList"/>
    <dgm:cxn modelId="{48691591-744A-487D-86D9-9728A6787537}" type="presParOf" srcId="{20310BF9-3876-453D-96EA-8E35A192B58F}" destId="{82D32FB8-A191-46FE-928E-45E5FE9B451D}" srcOrd="0" destOrd="0" presId="urn:microsoft.com/office/officeart/2008/layout/LinedList"/>
    <dgm:cxn modelId="{29779C2F-3D5C-45A6-9F95-C09A7DB19C22}" type="presParOf" srcId="{20310BF9-3876-453D-96EA-8E35A192B58F}" destId="{8A260CE8-3EB7-412A-BDE6-987A52AB5AF8}" srcOrd="1" destOrd="0" presId="urn:microsoft.com/office/officeart/2008/layout/LinedList"/>
    <dgm:cxn modelId="{5BC745AB-B278-48A6-A634-6AC5169940FD}" type="presParOf" srcId="{7F2D2317-0EC3-4F4B-9C07-70A6A391E7F4}" destId="{876A04E0-FD81-4537-B36E-2D0AC487D25F}" srcOrd="6" destOrd="0" presId="urn:microsoft.com/office/officeart/2008/layout/LinedList"/>
    <dgm:cxn modelId="{345AAD9F-8451-4C7F-9794-B0B3B4AEB5C5}" type="presParOf" srcId="{7F2D2317-0EC3-4F4B-9C07-70A6A391E7F4}" destId="{AC833BBF-D962-409C-BE54-078DA97FA428}" srcOrd="7" destOrd="0" presId="urn:microsoft.com/office/officeart/2008/layout/LinedList"/>
    <dgm:cxn modelId="{9E4C555E-4BCC-4D7D-B9AE-24A97BA344E2}" type="presParOf" srcId="{AC833BBF-D962-409C-BE54-078DA97FA428}" destId="{9604865C-469A-4716-A808-4580BCC4C949}" srcOrd="0" destOrd="0" presId="urn:microsoft.com/office/officeart/2008/layout/LinedList"/>
    <dgm:cxn modelId="{B75F1E0D-C8AA-4385-AC8A-5DCA8915764F}" type="presParOf" srcId="{AC833BBF-D962-409C-BE54-078DA97FA428}" destId="{4AA2E095-3837-4FAB-A38E-904FB5BCD56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57960C-9E26-4B34-A8D5-362E0D9BFC6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1271572-5C6B-464C-B734-7A733FEFEA56}">
      <dgm:prSet/>
      <dgm:spPr/>
      <dgm:t>
        <a:bodyPr/>
        <a:lstStyle/>
        <a:p>
          <a:r>
            <a:rPr lang="en-US"/>
            <a:t>Google Cloud Console Platform</a:t>
          </a:r>
        </a:p>
      </dgm:t>
    </dgm:pt>
    <dgm:pt modelId="{29775040-8116-4735-AD85-29FE6FA0D885}" type="parTrans" cxnId="{F8B060FD-A626-42C8-B2FB-8455B0DE6E9D}">
      <dgm:prSet/>
      <dgm:spPr/>
      <dgm:t>
        <a:bodyPr/>
        <a:lstStyle/>
        <a:p>
          <a:endParaRPr lang="en-US"/>
        </a:p>
      </dgm:t>
    </dgm:pt>
    <dgm:pt modelId="{F3266A88-0E5D-4DC9-9BC7-932A1298CF92}" type="sibTrans" cxnId="{F8B060FD-A626-42C8-B2FB-8455B0DE6E9D}">
      <dgm:prSet/>
      <dgm:spPr/>
      <dgm:t>
        <a:bodyPr/>
        <a:lstStyle/>
        <a:p>
          <a:endParaRPr lang="en-US"/>
        </a:p>
      </dgm:t>
    </dgm:pt>
    <dgm:pt modelId="{6A39D514-922D-426E-A358-B45EA59046E8}">
      <dgm:prSet/>
      <dgm:spPr/>
      <dgm:t>
        <a:bodyPr/>
        <a:lstStyle/>
        <a:p>
          <a:r>
            <a:rPr lang="en-US"/>
            <a:t>Data Studio</a:t>
          </a:r>
        </a:p>
      </dgm:t>
    </dgm:pt>
    <dgm:pt modelId="{C14FDA63-3804-4F85-87AC-D944847F9CB4}" type="parTrans" cxnId="{134EDD9A-FBE8-4EAE-B6C9-40A8C0F81B36}">
      <dgm:prSet/>
      <dgm:spPr/>
      <dgm:t>
        <a:bodyPr/>
        <a:lstStyle/>
        <a:p>
          <a:endParaRPr lang="en-US"/>
        </a:p>
      </dgm:t>
    </dgm:pt>
    <dgm:pt modelId="{E08CA567-A56E-4FAE-9EDB-ED9E32D64898}" type="sibTrans" cxnId="{134EDD9A-FBE8-4EAE-B6C9-40A8C0F81B36}">
      <dgm:prSet/>
      <dgm:spPr/>
      <dgm:t>
        <a:bodyPr/>
        <a:lstStyle/>
        <a:p>
          <a:endParaRPr lang="en-US"/>
        </a:p>
      </dgm:t>
    </dgm:pt>
    <dgm:pt modelId="{B0F9D3ED-60E7-41F4-8A2F-ACE06E3EF155}">
      <dgm:prSet/>
      <dgm:spPr/>
      <dgm:t>
        <a:bodyPr/>
        <a:lstStyle/>
        <a:p>
          <a:r>
            <a:rPr lang="en-US"/>
            <a:t>Excel</a:t>
          </a:r>
        </a:p>
      </dgm:t>
    </dgm:pt>
    <dgm:pt modelId="{0CF472BC-9EE5-4829-9027-BF484E7EA03C}" type="parTrans" cxnId="{EC8BC80F-0D0D-4E5F-9C53-613FBCC54EDE}">
      <dgm:prSet/>
      <dgm:spPr/>
      <dgm:t>
        <a:bodyPr/>
        <a:lstStyle/>
        <a:p>
          <a:endParaRPr lang="en-US"/>
        </a:p>
      </dgm:t>
    </dgm:pt>
    <dgm:pt modelId="{2E6EF7E9-01C5-4DB1-B634-5E632A0B2333}" type="sibTrans" cxnId="{EC8BC80F-0D0D-4E5F-9C53-613FBCC54EDE}">
      <dgm:prSet/>
      <dgm:spPr/>
      <dgm:t>
        <a:bodyPr/>
        <a:lstStyle/>
        <a:p>
          <a:endParaRPr lang="en-US"/>
        </a:p>
      </dgm:t>
    </dgm:pt>
    <dgm:pt modelId="{1043257C-A55C-4FD2-A7CB-38F9690211BC}" type="pres">
      <dgm:prSet presAssocID="{1357960C-9E26-4B34-A8D5-362E0D9BFC62}" presName="root" presStyleCnt="0">
        <dgm:presLayoutVars>
          <dgm:dir/>
          <dgm:resizeHandles val="exact"/>
        </dgm:presLayoutVars>
      </dgm:prSet>
      <dgm:spPr/>
    </dgm:pt>
    <dgm:pt modelId="{D24CF393-4C9B-43EF-8FE0-D7F687309718}" type="pres">
      <dgm:prSet presAssocID="{81271572-5C6B-464C-B734-7A733FEFEA56}" presName="compNode" presStyleCnt="0"/>
      <dgm:spPr/>
    </dgm:pt>
    <dgm:pt modelId="{FF323E5B-F3D4-463C-983A-681650EC9627}" type="pres">
      <dgm:prSet presAssocID="{81271572-5C6B-464C-B734-7A733FEFEA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8B4A63E8-B5A1-4E42-BB82-40ECD0E85710}" type="pres">
      <dgm:prSet presAssocID="{81271572-5C6B-464C-B734-7A733FEFEA56}" presName="spaceRect" presStyleCnt="0"/>
      <dgm:spPr/>
    </dgm:pt>
    <dgm:pt modelId="{1F741E5C-FAF8-4218-8FBD-17988127A5D9}" type="pres">
      <dgm:prSet presAssocID="{81271572-5C6B-464C-B734-7A733FEFEA56}" presName="textRect" presStyleLbl="revTx" presStyleIdx="0" presStyleCnt="3">
        <dgm:presLayoutVars>
          <dgm:chMax val="1"/>
          <dgm:chPref val="1"/>
        </dgm:presLayoutVars>
      </dgm:prSet>
      <dgm:spPr/>
    </dgm:pt>
    <dgm:pt modelId="{C5FEC853-5004-48C1-9120-EB4BF0B46376}" type="pres">
      <dgm:prSet presAssocID="{F3266A88-0E5D-4DC9-9BC7-932A1298CF92}" presName="sibTrans" presStyleCnt="0"/>
      <dgm:spPr/>
    </dgm:pt>
    <dgm:pt modelId="{1CC347A4-5B5F-40B4-B31F-0F80F46BDA66}" type="pres">
      <dgm:prSet presAssocID="{6A39D514-922D-426E-A358-B45EA59046E8}" presName="compNode" presStyleCnt="0"/>
      <dgm:spPr/>
    </dgm:pt>
    <dgm:pt modelId="{DD4214CC-08AE-43C6-9967-316AD9892AD9}" type="pres">
      <dgm:prSet presAssocID="{6A39D514-922D-426E-A358-B45EA59046E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1A1DC8E-963D-4B26-848B-5926A1A92779}" type="pres">
      <dgm:prSet presAssocID="{6A39D514-922D-426E-A358-B45EA59046E8}" presName="spaceRect" presStyleCnt="0"/>
      <dgm:spPr/>
    </dgm:pt>
    <dgm:pt modelId="{163B0704-225A-4B8B-9159-DBF5D82103E1}" type="pres">
      <dgm:prSet presAssocID="{6A39D514-922D-426E-A358-B45EA59046E8}" presName="textRect" presStyleLbl="revTx" presStyleIdx="1" presStyleCnt="3">
        <dgm:presLayoutVars>
          <dgm:chMax val="1"/>
          <dgm:chPref val="1"/>
        </dgm:presLayoutVars>
      </dgm:prSet>
      <dgm:spPr/>
    </dgm:pt>
    <dgm:pt modelId="{018A8D70-3BF4-4245-AE97-C5D602A84644}" type="pres">
      <dgm:prSet presAssocID="{E08CA567-A56E-4FAE-9EDB-ED9E32D64898}" presName="sibTrans" presStyleCnt="0"/>
      <dgm:spPr/>
    </dgm:pt>
    <dgm:pt modelId="{A71C533F-70EA-46CD-93B3-F3D1AEBE065E}" type="pres">
      <dgm:prSet presAssocID="{B0F9D3ED-60E7-41F4-8A2F-ACE06E3EF155}" presName="compNode" presStyleCnt="0"/>
      <dgm:spPr/>
    </dgm:pt>
    <dgm:pt modelId="{C87ABCAC-6B98-45CE-955D-50CB8B813FB9}" type="pres">
      <dgm:prSet presAssocID="{B0F9D3ED-60E7-41F4-8A2F-ACE06E3EF15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0A406A97-6A20-44FA-907B-6A8AB2FD582B}" type="pres">
      <dgm:prSet presAssocID="{B0F9D3ED-60E7-41F4-8A2F-ACE06E3EF155}" presName="spaceRect" presStyleCnt="0"/>
      <dgm:spPr/>
    </dgm:pt>
    <dgm:pt modelId="{3C1E8E4A-3ADB-46E3-8137-7E742FDCF6B3}" type="pres">
      <dgm:prSet presAssocID="{B0F9D3ED-60E7-41F4-8A2F-ACE06E3EF155}" presName="textRect" presStyleLbl="revTx" presStyleIdx="2" presStyleCnt="3">
        <dgm:presLayoutVars>
          <dgm:chMax val="1"/>
          <dgm:chPref val="1"/>
        </dgm:presLayoutVars>
      </dgm:prSet>
      <dgm:spPr/>
    </dgm:pt>
  </dgm:ptLst>
  <dgm:cxnLst>
    <dgm:cxn modelId="{EC8BC80F-0D0D-4E5F-9C53-613FBCC54EDE}" srcId="{1357960C-9E26-4B34-A8D5-362E0D9BFC62}" destId="{B0F9D3ED-60E7-41F4-8A2F-ACE06E3EF155}" srcOrd="2" destOrd="0" parTransId="{0CF472BC-9EE5-4829-9027-BF484E7EA03C}" sibTransId="{2E6EF7E9-01C5-4DB1-B634-5E632A0B2333}"/>
    <dgm:cxn modelId="{DA28AC20-44D8-41F7-9B55-C731CE5B2BCE}" type="presOf" srcId="{1357960C-9E26-4B34-A8D5-362E0D9BFC62}" destId="{1043257C-A55C-4FD2-A7CB-38F9690211BC}" srcOrd="0" destOrd="0" presId="urn:microsoft.com/office/officeart/2018/2/layout/IconLabelList"/>
    <dgm:cxn modelId="{134EDD9A-FBE8-4EAE-B6C9-40A8C0F81B36}" srcId="{1357960C-9E26-4B34-A8D5-362E0D9BFC62}" destId="{6A39D514-922D-426E-A358-B45EA59046E8}" srcOrd="1" destOrd="0" parTransId="{C14FDA63-3804-4F85-87AC-D944847F9CB4}" sibTransId="{E08CA567-A56E-4FAE-9EDB-ED9E32D64898}"/>
    <dgm:cxn modelId="{201CE3A6-AC22-4813-8DFC-84A2D417F49F}" type="presOf" srcId="{6A39D514-922D-426E-A358-B45EA59046E8}" destId="{163B0704-225A-4B8B-9159-DBF5D82103E1}" srcOrd="0" destOrd="0" presId="urn:microsoft.com/office/officeart/2018/2/layout/IconLabelList"/>
    <dgm:cxn modelId="{7211B5E9-AF17-4675-B764-1A7DFA412726}" type="presOf" srcId="{B0F9D3ED-60E7-41F4-8A2F-ACE06E3EF155}" destId="{3C1E8E4A-3ADB-46E3-8137-7E742FDCF6B3}" srcOrd="0" destOrd="0" presId="urn:microsoft.com/office/officeart/2018/2/layout/IconLabelList"/>
    <dgm:cxn modelId="{AB1242EC-9C1B-487E-8E9A-84FE94A85BE8}" type="presOf" srcId="{81271572-5C6B-464C-B734-7A733FEFEA56}" destId="{1F741E5C-FAF8-4218-8FBD-17988127A5D9}" srcOrd="0" destOrd="0" presId="urn:microsoft.com/office/officeart/2018/2/layout/IconLabelList"/>
    <dgm:cxn modelId="{F8B060FD-A626-42C8-B2FB-8455B0DE6E9D}" srcId="{1357960C-9E26-4B34-A8D5-362E0D9BFC62}" destId="{81271572-5C6B-464C-B734-7A733FEFEA56}" srcOrd="0" destOrd="0" parTransId="{29775040-8116-4735-AD85-29FE6FA0D885}" sibTransId="{F3266A88-0E5D-4DC9-9BC7-932A1298CF92}"/>
    <dgm:cxn modelId="{4D22746E-20E8-4D26-A3CD-853E34F941D0}" type="presParOf" srcId="{1043257C-A55C-4FD2-A7CB-38F9690211BC}" destId="{D24CF393-4C9B-43EF-8FE0-D7F687309718}" srcOrd="0" destOrd="0" presId="urn:microsoft.com/office/officeart/2018/2/layout/IconLabelList"/>
    <dgm:cxn modelId="{44A8246A-90B0-4E68-A034-C82F13EA4B53}" type="presParOf" srcId="{D24CF393-4C9B-43EF-8FE0-D7F687309718}" destId="{FF323E5B-F3D4-463C-983A-681650EC9627}" srcOrd="0" destOrd="0" presId="urn:microsoft.com/office/officeart/2018/2/layout/IconLabelList"/>
    <dgm:cxn modelId="{30DE0ED6-6C5F-4C80-BBF8-686930712541}" type="presParOf" srcId="{D24CF393-4C9B-43EF-8FE0-D7F687309718}" destId="{8B4A63E8-B5A1-4E42-BB82-40ECD0E85710}" srcOrd="1" destOrd="0" presId="urn:microsoft.com/office/officeart/2018/2/layout/IconLabelList"/>
    <dgm:cxn modelId="{C4ABEDB2-7840-4014-93E4-FF3F85C4CD5F}" type="presParOf" srcId="{D24CF393-4C9B-43EF-8FE0-D7F687309718}" destId="{1F741E5C-FAF8-4218-8FBD-17988127A5D9}" srcOrd="2" destOrd="0" presId="urn:microsoft.com/office/officeart/2018/2/layout/IconLabelList"/>
    <dgm:cxn modelId="{C1BEE91C-9A38-408C-9028-A3BDBCED4F40}" type="presParOf" srcId="{1043257C-A55C-4FD2-A7CB-38F9690211BC}" destId="{C5FEC853-5004-48C1-9120-EB4BF0B46376}" srcOrd="1" destOrd="0" presId="urn:microsoft.com/office/officeart/2018/2/layout/IconLabelList"/>
    <dgm:cxn modelId="{05BB32FE-CF8E-4AB4-B8AE-0F1B9DE2C354}" type="presParOf" srcId="{1043257C-A55C-4FD2-A7CB-38F9690211BC}" destId="{1CC347A4-5B5F-40B4-B31F-0F80F46BDA66}" srcOrd="2" destOrd="0" presId="urn:microsoft.com/office/officeart/2018/2/layout/IconLabelList"/>
    <dgm:cxn modelId="{F16F3845-DB31-4457-A905-38228438768C}" type="presParOf" srcId="{1CC347A4-5B5F-40B4-B31F-0F80F46BDA66}" destId="{DD4214CC-08AE-43C6-9967-316AD9892AD9}" srcOrd="0" destOrd="0" presId="urn:microsoft.com/office/officeart/2018/2/layout/IconLabelList"/>
    <dgm:cxn modelId="{6EDC6A7B-C85F-423E-81B8-63D4016ECB44}" type="presParOf" srcId="{1CC347A4-5B5F-40B4-B31F-0F80F46BDA66}" destId="{61A1DC8E-963D-4B26-848B-5926A1A92779}" srcOrd="1" destOrd="0" presId="urn:microsoft.com/office/officeart/2018/2/layout/IconLabelList"/>
    <dgm:cxn modelId="{566A3FE0-C190-42AD-8A08-80E97984C5A0}" type="presParOf" srcId="{1CC347A4-5B5F-40B4-B31F-0F80F46BDA66}" destId="{163B0704-225A-4B8B-9159-DBF5D82103E1}" srcOrd="2" destOrd="0" presId="urn:microsoft.com/office/officeart/2018/2/layout/IconLabelList"/>
    <dgm:cxn modelId="{0F56DCF5-4A2F-4A32-9439-135ED8E71D9E}" type="presParOf" srcId="{1043257C-A55C-4FD2-A7CB-38F9690211BC}" destId="{018A8D70-3BF4-4245-AE97-C5D602A84644}" srcOrd="3" destOrd="0" presId="urn:microsoft.com/office/officeart/2018/2/layout/IconLabelList"/>
    <dgm:cxn modelId="{055E6C92-A59E-4BD5-A123-6CA5923DF6FC}" type="presParOf" srcId="{1043257C-A55C-4FD2-A7CB-38F9690211BC}" destId="{A71C533F-70EA-46CD-93B3-F3D1AEBE065E}" srcOrd="4" destOrd="0" presId="urn:microsoft.com/office/officeart/2018/2/layout/IconLabelList"/>
    <dgm:cxn modelId="{11762813-5C73-44AD-B707-178F6C5F6B09}" type="presParOf" srcId="{A71C533F-70EA-46CD-93B3-F3D1AEBE065E}" destId="{C87ABCAC-6B98-45CE-955D-50CB8B813FB9}" srcOrd="0" destOrd="0" presId="urn:microsoft.com/office/officeart/2018/2/layout/IconLabelList"/>
    <dgm:cxn modelId="{102B7B38-DA8D-44C7-BB01-CA4533BAE115}" type="presParOf" srcId="{A71C533F-70EA-46CD-93B3-F3D1AEBE065E}" destId="{0A406A97-6A20-44FA-907B-6A8AB2FD582B}" srcOrd="1" destOrd="0" presId="urn:microsoft.com/office/officeart/2018/2/layout/IconLabelList"/>
    <dgm:cxn modelId="{56E5A1A9-4D31-43F2-8090-CFA8533050E9}" type="presParOf" srcId="{A71C533F-70EA-46CD-93B3-F3D1AEBE065E}" destId="{3C1E8E4A-3ADB-46E3-8137-7E742FDCF6B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6A0DE-070D-4114-A09C-C87032FF8262}">
      <dsp:nvSpPr>
        <dsp:cNvPr id="0" name=""/>
        <dsp:cNvSpPr/>
      </dsp:nvSpPr>
      <dsp:spPr>
        <a:xfrm>
          <a:off x="3364992" y="1195"/>
          <a:ext cx="3785616" cy="69583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1" kern="1200" baseline="0"/>
            <a:t>1. Sai Teja Rayabarapu: Team Lead</a:t>
          </a:r>
          <a:endParaRPr lang="en-US" sz="1300" kern="1200"/>
        </a:p>
      </dsp:txBody>
      <dsp:txXfrm>
        <a:off x="3398960" y="35163"/>
        <a:ext cx="3717680" cy="627895"/>
      </dsp:txXfrm>
    </dsp:sp>
    <dsp:sp modelId="{66DD739D-6355-4F61-BE0E-FE10D7FFFA0E}">
      <dsp:nvSpPr>
        <dsp:cNvPr id="0" name=""/>
        <dsp:cNvSpPr/>
      </dsp:nvSpPr>
      <dsp:spPr>
        <a:xfrm>
          <a:off x="3364992" y="731818"/>
          <a:ext cx="3785616" cy="695831"/>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1" kern="1200" baseline="0" dirty="0"/>
            <a:t>2. VARSHA TELUGU: Responsible for managing the GCP Console environment</a:t>
          </a:r>
          <a:endParaRPr lang="en-US" sz="1300" kern="1200" dirty="0"/>
        </a:p>
      </dsp:txBody>
      <dsp:txXfrm>
        <a:off x="3398960" y="765786"/>
        <a:ext cx="3717680" cy="627895"/>
      </dsp:txXfrm>
    </dsp:sp>
    <dsp:sp modelId="{B8A83E9C-92F1-4C75-AD36-51BFB8232F82}">
      <dsp:nvSpPr>
        <dsp:cNvPr id="0" name=""/>
        <dsp:cNvSpPr/>
      </dsp:nvSpPr>
      <dsp:spPr>
        <a:xfrm>
          <a:off x="3364992" y="1462441"/>
          <a:ext cx="3785616" cy="695831"/>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1" kern="1200" baseline="0"/>
            <a:t>3. Manaswini Kodela: Designing of overall data architecture on GCP</a:t>
          </a:r>
          <a:endParaRPr lang="en-US" sz="1300" kern="1200"/>
        </a:p>
      </dsp:txBody>
      <dsp:txXfrm>
        <a:off x="3398960" y="1496409"/>
        <a:ext cx="3717680" cy="627895"/>
      </dsp:txXfrm>
    </dsp:sp>
    <dsp:sp modelId="{8B4D1085-D63C-4D79-AA2F-2BCAF50737E1}">
      <dsp:nvSpPr>
        <dsp:cNvPr id="0" name=""/>
        <dsp:cNvSpPr/>
      </dsp:nvSpPr>
      <dsp:spPr>
        <a:xfrm>
          <a:off x="3364992" y="2193064"/>
          <a:ext cx="3785616" cy="695831"/>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1" kern="1200" baseline="0"/>
            <a:t>4. Cierra Tolbert-Hoosier: Responsible on securing sensitive data and compliance with data privacy regulations</a:t>
          </a:r>
          <a:endParaRPr lang="en-US" sz="1300" kern="1200"/>
        </a:p>
      </dsp:txBody>
      <dsp:txXfrm>
        <a:off x="3398960" y="2227032"/>
        <a:ext cx="3717680" cy="627895"/>
      </dsp:txXfrm>
    </dsp:sp>
    <dsp:sp modelId="{FA720AE0-5063-4B4A-8E17-ABDFDDDE0FE9}">
      <dsp:nvSpPr>
        <dsp:cNvPr id="0" name=""/>
        <dsp:cNvSpPr/>
      </dsp:nvSpPr>
      <dsp:spPr>
        <a:xfrm>
          <a:off x="3364992" y="2923688"/>
          <a:ext cx="3785616" cy="695831"/>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1" kern="1200" baseline="0"/>
            <a:t>5. Murali Madhyahnapu: Finding and Exploring the data set.</a:t>
          </a:r>
          <a:endParaRPr lang="en-US" sz="1300" kern="1200"/>
        </a:p>
      </dsp:txBody>
      <dsp:txXfrm>
        <a:off x="3398960" y="2957656"/>
        <a:ext cx="3717680" cy="627895"/>
      </dsp:txXfrm>
    </dsp:sp>
    <dsp:sp modelId="{4C8EE629-6870-475A-8540-D7D4F33ACD83}">
      <dsp:nvSpPr>
        <dsp:cNvPr id="0" name=""/>
        <dsp:cNvSpPr/>
      </dsp:nvSpPr>
      <dsp:spPr>
        <a:xfrm>
          <a:off x="3364992" y="3654311"/>
          <a:ext cx="3785616" cy="695831"/>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1" kern="1200" baseline="0"/>
            <a:t>6. Sai Deekshitha Makineni: Responsible on data cleaning</a:t>
          </a:r>
          <a:endParaRPr lang="en-US" sz="1300" kern="1200"/>
        </a:p>
      </dsp:txBody>
      <dsp:txXfrm>
        <a:off x="3398960" y="3688279"/>
        <a:ext cx="3717680" cy="627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0995E-77E4-430F-BA1F-CF8F41BD6642}">
      <dsp:nvSpPr>
        <dsp:cNvPr id="0" name=""/>
        <dsp:cNvSpPr/>
      </dsp:nvSpPr>
      <dsp:spPr>
        <a:xfrm>
          <a:off x="0" y="0"/>
          <a:ext cx="8742263" cy="9224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USCIS (U.S. Citizenship and Immigration Services) utilizes our data to inform the development of immigration policies and resource allocation for improved immigration procedures.</a:t>
          </a:r>
        </a:p>
      </dsp:txBody>
      <dsp:txXfrm>
        <a:off x="27017" y="27017"/>
        <a:ext cx="7668958" cy="868383"/>
      </dsp:txXfrm>
    </dsp:sp>
    <dsp:sp modelId="{90BF574F-BAA5-489C-9642-9449497433DA}">
      <dsp:nvSpPr>
        <dsp:cNvPr id="0" name=""/>
        <dsp:cNvSpPr/>
      </dsp:nvSpPr>
      <dsp:spPr>
        <a:xfrm>
          <a:off x="732164" y="1090129"/>
          <a:ext cx="8742263" cy="9224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data aids in identifying fraud, assessing performance, and enhancing national security initiatives to ensure the integrity of the U.S. immigration system.</a:t>
          </a:r>
        </a:p>
      </dsp:txBody>
      <dsp:txXfrm>
        <a:off x="759181" y="1117146"/>
        <a:ext cx="7356493" cy="868383"/>
      </dsp:txXfrm>
    </dsp:sp>
    <dsp:sp modelId="{19E15F20-F938-429A-B46A-6BF28C1C29EC}">
      <dsp:nvSpPr>
        <dsp:cNvPr id="0" name=""/>
        <dsp:cNvSpPr/>
      </dsp:nvSpPr>
      <dsp:spPr>
        <a:xfrm>
          <a:off x="1453401" y="2180258"/>
          <a:ext cx="8742263" cy="9224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USCIS relies on this data analysis to anticipate resource requirements and efficiently administer immigration services.</a:t>
          </a:r>
        </a:p>
      </dsp:txBody>
      <dsp:txXfrm>
        <a:off x="1480418" y="2207275"/>
        <a:ext cx="7367421" cy="868383"/>
      </dsp:txXfrm>
    </dsp:sp>
    <dsp:sp modelId="{BD716A7A-9BBF-4E41-9DB3-7E255C6BAD01}">
      <dsp:nvSpPr>
        <dsp:cNvPr id="0" name=""/>
        <dsp:cNvSpPr/>
      </dsp:nvSpPr>
      <dsp:spPr>
        <a:xfrm>
          <a:off x="2185565" y="3270387"/>
          <a:ext cx="8742263" cy="92241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By studying the results, USCIS strives to uphold the ideals of the U.S. immigration system and enhance customer service for those navigating the immigration process.</a:t>
          </a:r>
        </a:p>
      </dsp:txBody>
      <dsp:txXfrm>
        <a:off x="2212582" y="3297404"/>
        <a:ext cx="7356493" cy="868383"/>
      </dsp:txXfrm>
    </dsp:sp>
    <dsp:sp modelId="{F547E338-9A83-4333-AD29-0EEE8E2368B3}">
      <dsp:nvSpPr>
        <dsp:cNvPr id="0" name=""/>
        <dsp:cNvSpPr/>
      </dsp:nvSpPr>
      <dsp:spPr>
        <a:xfrm>
          <a:off x="8142692" y="706487"/>
          <a:ext cx="599571" cy="59957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277595" y="706487"/>
        <a:ext cx="329765" cy="451177"/>
      </dsp:txXfrm>
    </dsp:sp>
    <dsp:sp modelId="{19817C87-AA78-4268-B5A5-28B42C8130A2}">
      <dsp:nvSpPr>
        <dsp:cNvPr id="0" name=""/>
        <dsp:cNvSpPr/>
      </dsp:nvSpPr>
      <dsp:spPr>
        <a:xfrm>
          <a:off x="8874856" y="1796616"/>
          <a:ext cx="599571" cy="599571"/>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009759" y="1796616"/>
        <a:ext cx="329765" cy="451177"/>
      </dsp:txXfrm>
    </dsp:sp>
    <dsp:sp modelId="{9D0215A8-06F0-4A41-ABA0-96ABC04C2EB1}">
      <dsp:nvSpPr>
        <dsp:cNvPr id="0" name=""/>
        <dsp:cNvSpPr/>
      </dsp:nvSpPr>
      <dsp:spPr>
        <a:xfrm>
          <a:off x="9596093" y="2886746"/>
          <a:ext cx="599571" cy="599571"/>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730996" y="2886746"/>
        <a:ext cx="329765" cy="4511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BA26D-CA1F-40D3-872F-84FD4D85CAE1}">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FBF22-E0C1-46EC-9098-B67B073EB8B2}">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Policy Formulation: USCIS aims to use the data to make informed decisions about immigration policies. They can assess trends in "Immigrants Obtaining Lawful Permanent Resident Status" and "Refugee Arrivals" to determine the effectiveness of existing policies and potentially develop new ones.</a:t>
          </a:r>
        </a:p>
      </dsp:txBody>
      <dsp:txXfrm>
        <a:off x="0" y="0"/>
        <a:ext cx="6900512" cy="1384035"/>
      </dsp:txXfrm>
    </dsp:sp>
    <dsp:sp modelId="{84DE0763-CD8E-495F-9D94-4F04E8B900BA}">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54CA17-B04D-434D-BD22-B22B06798D18}">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National Security Enhancement: USCIS is interested in "Noncitizen Apprehensions" and "Noncitizen Removals" to strengthen national security. Analyzing these variables helps identify potential security threats and assess the effectiveness of measures in place to apprehend and remove noncitizens who pose risks.</a:t>
          </a:r>
        </a:p>
      </dsp:txBody>
      <dsp:txXfrm>
        <a:off x="0" y="1384035"/>
        <a:ext cx="6900512" cy="1384035"/>
      </dsp:txXfrm>
    </dsp:sp>
    <dsp:sp modelId="{67CF5656-D095-420D-B2ED-41CEE0254F4D}">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32FB8-A191-46FE-928E-45E5FE9B451D}">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Resource Allocation: USCIS seeks to allocate resources wisely by analyzing these data points. Understanding fluctuations in "Refugee Arrivals," "Noncitizen Apprehensions," and "Noncitizen Removals" over the years can inform resource planning and distribution to address changing demands.</a:t>
          </a:r>
        </a:p>
      </dsp:txBody>
      <dsp:txXfrm>
        <a:off x="0" y="2768070"/>
        <a:ext cx="6900512" cy="1384035"/>
      </dsp:txXfrm>
    </dsp:sp>
    <dsp:sp modelId="{876A04E0-FD81-4537-B36E-2D0AC487D25F}">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04865C-469A-4716-A808-4580BCC4C949}">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Process Improvement: USCIS is likely interested in optimizing its procedures related to immigration services and national security. By studying data on "Noncitizen Returns" and "Immigrants Obtaining Lawful Permanent Resident Status," they can identify areas where processes can be improved to enhance customer service and streamline operations.</a:t>
          </a:r>
        </a:p>
      </dsp:txBody>
      <dsp:txXfrm>
        <a:off x="0" y="4152105"/>
        <a:ext cx="6900512" cy="1384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23E5B-F3D4-463C-983A-681650EC9627}">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741E5C-FAF8-4218-8FBD-17988127A5D9}">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Google Cloud Console Platform</a:t>
          </a:r>
        </a:p>
      </dsp:txBody>
      <dsp:txXfrm>
        <a:off x="59990" y="2654049"/>
        <a:ext cx="3226223" cy="720000"/>
      </dsp:txXfrm>
    </dsp:sp>
    <dsp:sp modelId="{DD4214CC-08AE-43C6-9967-316AD9892AD9}">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3B0704-225A-4B8B-9159-DBF5D82103E1}">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Data Studio</a:t>
          </a:r>
        </a:p>
      </dsp:txBody>
      <dsp:txXfrm>
        <a:off x="3850802" y="2654049"/>
        <a:ext cx="3226223" cy="720000"/>
      </dsp:txXfrm>
    </dsp:sp>
    <dsp:sp modelId="{C87ABCAC-6B98-45CE-955D-50CB8B813FB9}">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1E8E4A-3ADB-46E3-8137-7E742FDCF6B3}">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Excel</a:t>
          </a: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D648B-FB13-5695-01FD-686CD8E82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2D400D-0047-4904-313A-C61ED1844E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0F3788-5D9C-DB95-D8A8-68CB5C758CAC}"/>
              </a:ext>
            </a:extLst>
          </p:cNvPr>
          <p:cNvSpPr>
            <a:spLocks noGrp="1"/>
          </p:cNvSpPr>
          <p:nvPr>
            <p:ph type="dt" sz="half" idx="10"/>
          </p:nvPr>
        </p:nvSpPr>
        <p:spPr/>
        <p:txBody>
          <a:bodyPr/>
          <a:lstStyle/>
          <a:p>
            <a:pPr algn="l"/>
            <a:fld id="{0DCFB061-4267-4D9F-8017-6F550D3068DF}" type="datetime1">
              <a:rPr lang="en-US" smtClean="0"/>
              <a:t>10/9/2023</a:t>
            </a:fld>
            <a:endParaRPr lang="en-US" dirty="0"/>
          </a:p>
        </p:txBody>
      </p:sp>
      <p:sp>
        <p:nvSpPr>
          <p:cNvPr id="5" name="Footer Placeholder 4">
            <a:extLst>
              <a:ext uri="{FF2B5EF4-FFF2-40B4-BE49-F238E27FC236}">
                <a16:creationId xmlns:a16="http://schemas.microsoft.com/office/drawing/2014/main" id="{B8514314-16E9-A292-0D2E-9FE256A6420D}"/>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A7880C4A-4EB5-8F2B-0F96-64EE1D98DF0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638554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0DAE-42BA-C1AA-1D7C-435A519DEB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32033D-B236-6C17-7EE5-3CE5608E07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E8890-D20C-810D-1D1F-9C052091E5D3}"/>
              </a:ext>
            </a:extLst>
          </p:cNvPr>
          <p:cNvSpPr>
            <a:spLocks noGrp="1"/>
          </p:cNvSpPr>
          <p:nvPr>
            <p:ph type="dt" sz="half" idx="10"/>
          </p:nvPr>
        </p:nvSpPr>
        <p:spPr/>
        <p:txBody>
          <a:bodyPr/>
          <a:lstStyle/>
          <a:p>
            <a:fld id="{8141BC61-5547-4A60-8DA1-6699760D9972}" type="datetime1">
              <a:rPr lang="en-US" smtClean="0"/>
              <a:t>10/9/2023</a:t>
            </a:fld>
            <a:endParaRPr lang="en-US" dirty="0"/>
          </a:p>
        </p:txBody>
      </p:sp>
      <p:sp>
        <p:nvSpPr>
          <p:cNvPr id="5" name="Footer Placeholder 4">
            <a:extLst>
              <a:ext uri="{FF2B5EF4-FFF2-40B4-BE49-F238E27FC236}">
                <a16:creationId xmlns:a16="http://schemas.microsoft.com/office/drawing/2014/main" id="{58919A9D-5E3A-9506-ADFD-248278836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1E5EE4-EB1C-AE1D-0B8C-95C9E57E4242}"/>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554804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57E305-FC35-CB90-8B61-7509FA1DC7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65143D-4F66-7B4D-FEB4-C3AEFA8522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AF2B83-CFE1-B39B-AF48-BC2EDB37C9FF}"/>
              </a:ext>
            </a:extLst>
          </p:cNvPr>
          <p:cNvSpPr>
            <a:spLocks noGrp="1"/>
          </p:cNvSpPr>
          <p:nvPr>
            <p:ph type="dt" sz="half" idx="10"/>
          </p:nvPr>
        </p:nvSpPr>
        <p:spPr/>
        <p:txBody>
          <a:bodyPr/>
          <a:lstStyle/>
          <a:p>
            <a:fld id="{24B9D1C6-60D0-4CD1-8F31-F912522EB041}" type="datetime1">
              <a:rPr lang="en-US" smtClean="0"/>
              <a:t>10/9/2023</a:t>
            </a:fld>
            <a:endParaRPr lang="en-US" dirty="0"/>
          </a:p>
        </p:txBody>
      </p:sp>
      <p:sp>
        <p:nvSpPr>
          <p:cNvPr id="5" name="Footer Placeholder 4">
            <a:extLst>
              <a:ext uri="{FF2B5EF4-FFF2-40B4-BE49-F238E27FC236}">
                <a16:creationId xmlns:a16="http://schemas.microsoft.com/office/drawing/2014/main" id="{8339A36E-DE5F-2901-9058-DCA167BD9A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ECDAE4C-DDF9-BBF3-33F9-1AFB89D827B5}"/>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15028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84E1-85E4-6903-5862-A77CF4687A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CFCD2B-3EF4-20F6-E928-4ED855E46D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8BF81-D722-2168-5CF9-CF53177FF744}"/>
              </a:ext>
            </a:extLst>
          </p:cNvPr>
          <p:cNvSpPr>
            <a:spLocks noGrp="1"/>
          </p:cNvSpPr>
          <p:nvPr>
            <p:ph type="dt" sz="half" idx="10"/>
          </p:nvPr>
        </p:nvSpPr>
        <p:spPr/>
        <p:txBody>
          <a:bodyPr/>
          <a:lstStyle/>
          <a:p>
            <a:fld id="{47A4ED5C-5A53-433E-8A55-46F54CE81DA5}" type="datetime1">
              <a:rPr lang="en-US" smtClean="0"/>
              <a:t>10/9/2023</a:t>
            </a:fld>
            <a:endParaRPr lang="en-US" dirty="0"/>
          </a:p>
        </p:txBody>
      </p:sp>
      <p:sp>
        <p:nvSpPr>
          <p:cNvPr id="5" name="Footer Placeholder 4">
            <a:extLst>
              <a:ext uri="{FF2B5EF4-FFF2-40B4-BE49-F238E27FC236}">
                <a16:creationId xmlns:a16="http://schemas.microsoft.com/office/drawing/2014/main" id="{2DF2F87A-BCBA-521F-A7D0-BAC576924A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89F6BF-18FD-E004-1F7B-8C93090C052C}"/>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49110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AD5B-EFB2-3BAD-E481-85B361321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147536-287C-0AB1-81A3-D8448DF58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115736-BFE2-B178-3631-A0F34C4D6395}"/>
              </a:ext>
            </a:extLst>
          </p:cNvPr>
          <p:cNvSpPr>
            <a:spLocks noGrp="1"/>
          </p:cNvSpPr>
          <p:nvPr>
            <p:ph type="dt" sz="half" idx="10"/>
          </p:nvPr>
        </p:nvSpPr>
        <p:spPr/>
        <p:txBody>
          <a:bodyPr/>
          <a:lstStyle/>
          <a:p>
            <a:fld id="{29CABC0C-B6DF-45E9-B954-11C99AA62C3E}" type="datetime1">
              <a:rPr lang="en-US" smtClean="0"/>
              <a:t>10/9/2023</a:t>
            </a:fld>
            <a:endParaRPr lang="en-US" dirty="0"/>
          </a:p>
        </p:txBody>
      </p:sp>
      <p:sp>
        <p:nvSpPr>
          <p:cNvPr id="5" name="Footer Placeholder 4">
            <a:extLst>
              <a:ext uri="{FF2B5EF4-FFF2-40B4-BE49-F238E27FC236}">
                <a16:creationId xmlns:a16="http://schemas.microsoft.com/office/drawing/2014/main" id="{CC220053-DDC5-C5BB-00A2-5C2BAC96B9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FC1F41-42DE-031D-F3C3-38CDD55D73E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7239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0444-10E5-BEBC-5088-C63E7E6112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76FA1-02C0-5C50-F4F8-D6CD131D8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0DFF22-9E5D-0C9A-C7CC-F3ADE1B93C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294220-42A8-246B-BCA7-CB20429FDB78}"/>
              </a:ext>
            </a:extLst>
          </p:cNvPr>
          <p:cNvSpPr>
            <a:spLocks noGrp="1"/>
          </p:cNvSpPr>
          <p:nvPr>
            <p:ph type="dt" sz="half" idx="10"/>
          </p:nvPr>
        </p:nvSpPr>
        <p:spPr/>
        <p:txBody>
          <a:bodyPr/>
          <a:lstStyle/>
          <a:p>
            <a:fld id="{A4AB71B9-2624-4F21-93EE-35A78B1A0DAD}" type="datetime1">
              <a:rPr lang="en-US" smtClean="0"/>
              <a:t>10/9/2023</a:t>
            </a:fld>
            <a:endParaRPr lang="en-US" dirty="0"/>
          </a:p>
        </p:txBody>
      </p:sp>
      <p:sp>
        <p:nvSpPr>
          <p:cNvPr id="6" name="Footer Placeholder 5">
            <a:extLst>
              <a:ext uri="{FF2B5EF4-FFF2-40B4-BE49-F238E27FC236}">
                <a16:creationId xmlns:a16="http://schemas.microsoft.com/office/drawing/2014/main" id="{28890D79-A580-C317-F133-C737FEAC96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BBEB74-8449-F65B-6575-B5BC8215D9E6}"/>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267739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6685-DAF0-FDBC-0EB5-823D6F006F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79D5CF-B339-77C5-B37B-C5F5BACBE0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469904-0C88-2C5F-083F-EAD609326C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ACF73B-60A4-E2A5-62DE-B60598F639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CAB826-3FB7-515E-90E3-BDBB141519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ADDDEA-D744-6F78-82D4-66D9EA366C22}"/>
              </a:ext>
            </a:extLst>
          </p:cNvPr>
          <p:cNvSpPr>
            <a:spLocks noGrp="1"/>
          </p:cNvSpPr>
          <p:nvPr>
            <p:ph type="dt" sz="half" idx="10"/>
          </p:nvPr>
        </p:nvSpPr>
        <p:spPr/>
        <p:txBody>
          <a:bodyPr/>
          <a:lstStyle/>
          <a:p>
            <a:fld id="{36D37C2A-BE2E-4840-A907-3254E2916C96}" type="datetime1">
              <a:rPr lang="en-US" smtClean="0"/>
              <a:t>10/9/2023</a:t>
            </a:fld>
            <a:endParaRPr lang="en-US" dirty="0"/>
          </a:p>
        </p:txBody>
      </p:sp>
      <p:sp>
        <p:nvSpPr>
          <p:cNvPr id="8" name="Footer Placeholder 7">
            <a:extLst>
              <a:ext uri="{FF2B5EF4-FFF2-40B4-BE49-F238E27FC236}">
                <a16:creationId xmlns:a16="http://schemas.microsoft.com/office/drawing/2014/main" id="{7EB70ED4-FA15-7164-75F6-8F1B7D8C0A4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395B816-4ED1-4D96-3CB8-4928EF579FAA}"/>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081626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6F23-9778-3AAB-B85A-104DD2C5B7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900C36-6CCF-B219-970F-78C5CEC6BB0B}"/>
              </a:ext>
            </a:extLst>
          </p:cNvPr>
          <p:cNvSpPr>
            <a:spLocks noGrp="1"/>
          </p:cNvSpPr>
          <p:nvPr>
            <p:ph type="dt" sz="half" idx="10"/>
          </p:nvPr>
        </p:nvSpPr>
        <p:spPr/>
        <p:txBody>
          <a:bodyPr/>
          <a:lstStyle/>
          <a:p>
            <a:fld id="{005CD215-1C45-48A0-8534-39FFE8A7C95A}" type="datetime1">
              <a:rPr lang="en-US" smtClean="0"/>
              <a:t>10/9/2023</a:t>
            </a:fld>
            <a:endParaRPr lang="en-US" dirty="0"/>
          </a:p>
        </p:txBody>
      </p:sp>
      <p:sp>
        <p:nvSpPr>
          <p:cNvPr id="4" name="Footer Placeholder 3">
            <a:extLst>
              <a:ext uri="{FF2B5EF4-FFF2-40B4-BE49-F238E27FC236}">
                <a16:creationId xmlns:a16="http://schemas.microsoft.com/office/drawing/2014/main" id="{0D426420-47C4-D09B-EFBE-B3033C20B4B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39CB13D-E7EC-7939-A0AF-FB973CC29AAC}"/>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84440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058384-8AF4-B549-A9DA-536BAFB2F497}"/>
              </a:ext>
            </a:extLst>
          </p:cNvPr>
          <p:cNvSpPr>
            <a:spLocks noGrp="1"/>
          </p:cNvSpPr>
          <p:nvPr>
            <p:ph type="dt" sz="half" idx="10"/>
          </p:nvPr>
        </p:nvSpPr>
        <p:spPr/>
        <p:txBody>
          <a:bodyPr/>
          <a:lstStyle/>
          <a:p>
            <a:fld id="{D3363A0F-DEF3-4134-98D0-2E1276938A8B}" type="datetime1">
              <a:rPr lang="en-US" smtClean="0"/>
              <a:t>10/9/2023</a:t>
            </a:fld>
            <a:endParaRPr lang="en-US" dirty="0"/>
          </a:p>
        </p:txBody>
      </p:sp>
      <p:sp>
        <p:nvSpPr>
          <p:cNvPr id="3" name="Footer Placeholder 2">
            <a:extLst>
              <a:ext uri="{FF2B5EF4-FFF2-40B4-BE49-F238E27FC236}">
                <a16:creationId xmlns:a16="http://schemas.microsoft.com/office/drawing/2014/main" id="{479E54BE-AEC1-E534-5D34-A67DBD3232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9F1E9F7-005E-5762-AF48-4ABAA3D31826}"/>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8511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D872-F6DB-325B-DD22-96DA9260A2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F7E176-C4D6-F3D9-D85C-0DD329D21C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4A774A-D6FC-0A43-34DF-1100AF886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FD7A5-4056-2301-694C-F51FF283262A}"/>
              </a:ext>
            </a:extLst>
          </p:cNvPr>
          <p:cNvSpPr>
            <a:spLocks noGrp="1"/>
          </p:cNvSpPr>
          <p:nvPr>
            <p:ph type="dt" sz="half" idx="10"/>
          </p:nvPr>
        </p:nvSpPr>
        <p:spPr/>
        <p:txBody>
          <a:bodyPr/>
          <a:lstStyle/>
          <a:p>
            <a:fld id="{61A2E4C8-2960-4ADD-862C-4D9643CB15AC}" type="datetime1">
              <a:rPr lang="en-US" smtClean="0"/>
              <a:t>10/9/2023</a:t>
            </a:fld>
            <a:endParaRPr lang="en-US" dirty="0"/>
          </a:p>
        </p:txBody>
      </p:sp>
      <p:sp>
        <p:nvSpPr>
          <p:cNvPr id="6" name="Footer Placeholder 5">
            <a:extLst>
              <a:ext uri="{FF2B5EF4-FFF2-40B4-BE49-F238E27FC236}">
                <a16:creationId xmlns:a16="http://schemas.microsoft.com/office/drawing/2014/main" id="{E3AD186B-4EA1-FCD7-7485-F344A6D4D8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CCB400-3E38-86F2-9911-A4AD3F10249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9516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DA26-49C4-5050-D202-A44E783E0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5914A4-C95A-7F9F-ED09-DF8AA62A9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12B35E-9E1B-7201-033B-9B7125DD5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8F5A5-F59C-778E-57F0-24F07A752910}"/>
              </a:ext>
            </a:extLst>
          </p:cNvPr>
          <p:cNvSpPr>
            <a:spLocks noGrp="1"/>
          </p:cNvSpPr>
          <p:nvPr>
            <p:ph type="dt" sz="half" idx="10"/>
          </p:nvPr>
        </p:nvSpPr>
        <p:spPr/>
        <p:txBody>
          <a:bodyPr/>
          <a:lstStyle/>
          <a:p>
            <a:fld id="{48BDEA15-09CD-4275-A8E0-385C965F48B0}" type="datetime1">
              <a:rPr lang="en-US" smtClean="0"/>
              <a:t>10/9/2023</a:t>
            </a:fld>
            <a:endParaRPr lang="en-US" dirty="0"/>
          </a:p>
        </p:txBody>
      </p:sp>
      <p:sp>
        <p:nvSpPr>
          <p:cNvPr id="6" name="Footer Placeholder 5">
            <a:extLst>
              <a:ext uri="{FF2B5EF4-FFF2-40B4-BE49-F238E27FC236}">
                <a16:creationId xmlns:a16="http://schemas.microsoft.com/office/drawing/2014/main" id="{777DDFFC-7E70-7137-617B-045E9172D2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05A302-1137-BFBD-A06D-625FACB3E3DA}"/>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93023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E82FC-9C0C-87E5-8448-B321E4C670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A78BEC-8028-F8FE-8B29-3FE47705D0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36D51-66C3-E88E-EC21-93E0B167D9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8082C-0922-4249-A612-B415F5231620}" type="datetime1">
              <a:rPr lang="en-US" smtClean="0"/>
              <a:t>10/9/2023</a:t>
            </a:fld>
            <a:endParaRPr lang="en-US" dirty="0"/>
          </a:p>
        </p:txBody>
      </p:sp>
      <p:sp>
        <p:nvSpPr>
          <p:cNvPr id="5" name="Footer Placeholder 4">
            <a:extLst>
              <a:ext uri="{FF2B5EF4-FFF2-40B4-BE49-F238E27FC236}">
                <a16:creationId xmlns:a16="http://schemas.microsoft.com/office/drawing/2014/main" id="{2B11C51B-A947-5C7A-23FC-6DFE3E4047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8868950-2F71-DB34-3618-226A91221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65271873"/>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ACB9F-3653-6B53-64C9-448EDFD84D2A}"/>
              </a:ext>
            </a:extLst>
          </p:cNvPr>
          <p:cNvSpPr>
            <a:spLocks noGrp="1"/>
          </p:cNvSpPr>
          <p:nvPr>
            <p:ph type="ctrTitle"/>
          </p:nvPr>
        </p:nvSpPr>
        <p:spPr>
          <a:xfrm>
            <a:off x="7085532" y="640080"/>
            <a:ext cx="4196932" cy="3566160"/>
          </a:xfrm>
        </p:spPr>
        <p:txBody>
          <a:bodyPr anchor="b">
            <a:normAutofit/>
          </a:bodyPr>
          <a:lstStyle/>
          <a:p>
            <a:pPr algn="l"/>
            <a:r>
              <a:rPr lang="en-US" sz="5400" b="1" i="0">
                <a:effectLst/>
                <a:latin typeface="zeitung"/>
              </a:rPr>
              <a:t>US Immigration Statistics (1980-2021)</a:t>
            </a:r>
            <a:endParaRPr lang="en-US" sz="5400"/>
          </a:p>
        </p:txBody>
      </p:sp>
      <p:sp>
        <p:nvSpPr>
          <p:cNvPr id="3" name="Subtitle 2">
            <a:extLst>
              <a:ext uri="{FF2B5EF4-FFF2-40B4-BE49-F238E27FC236}">
                <a16:creationId xmlns:a16="http://schemas.microsoft.com/office/drawing/2014/main" id="{DBCB2277-6F56-9D10-5792-D2B1A434D8A2}"/>
              </a:ext>
            </a:extLst>
          </p:cNvPr>
          <p:cNvSpPr>
            <a:spLocks noGrp="1"/>
          </p:cNvSpPr>
          <p:nvPr>
            <p:ph type="subTitle" idx="1"/>
          </p:nvPr>
        </p:nvSpPr>
        <p:spPr>
          <a:xfrm>
            <a:off x="7083831" y="4636008"/>
            <a:ext cx="4198634" cy="1572768"/>
          </a:xfrm>
        </p:spPr>
        <p:txBody>
          <a:bodyPr>
            <a:normAutofit/>
          </a:bodyPr>
          <a:lstStyle/>
          <a:p>
            <a:pPr algn="l"/>
            <a:r>
              <a:rPr lang="en-US" sz="2000"/>
              <a:t>This presentation is done from a dataset that describes annual statistics regarding US immigration between the 1980-2021 fiscal years.</a:t>
            </a:r>
          </a:p>
        </p:txBody>
      </p:sp>
      <p:pic>
        <p:nvPicPr>
          <p:cNvPr id="4" name="Picture 3">
            <a:extLst>
              <a:ext uri="{FF2B5EF4-FFF2-40B4-BE49-F238E27FC236}">
                <a16:creationId xmlns:a16="http://schemas.microsoft.com/office/drawing/2014/main" id="{862B971C-300F-A41E-F7D1-301977320285}"/>
              </a:ext>
            </a:extLst>
          </p:cNvPr>
          <p:cNvPicPr>
            <a:picLocks noChangeAspect="1"/>
          </p:cNvPicPr>
          <p:nvPr/>
        </p:nvPicPr>
        <p:blipFill rotWithShape="1">
          <a:blip r:embed="rId2"/>
          <a:srcRect l="9907" r="13575" b="-1"/>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11"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532"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509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ED66A-990C-0D10-F6A9-7C094635E6E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Finding Years with Significant Changes in Immigration Trends</a:t>
            </a:r>
          </a:p>
        </p:txBody>
      </p:sp>
      <p:pic>
        <p:nvPicPr>
          <p:cNvPr id="5" name="Content Placeholder 4">
            <a:extLst>
              <a:ext uri="{FF2B5EF4-FFF2-40B4-BE49-F238E27FC236}">
                <a16:creationId xmlns:a16="http://schemas.microsoft.com/office/drawing/2014/main" id="{B08933C6-0269-CC9D-DF69-3396E7A88B9B}"/>
              </a:ext>
            </a:extLst>
          </p:cNvPr>
          <p:cNvPicPr>
            <a:picLocks noGrp="1" noChangeAspect="1"/>
          </p:cNvPicPr>
          <p:nvPr>
            <p:ph idx="1"/>
          </p:nvPr>
        </p:nvPicPr>
        <p:blipFill>
          <a:blip r:embed="rId2"/>
          <a:stretch>
            <a:fillRect/>
          </a:stretch>
        </p:blipFill>
        <p:spPr>
          <a:xfrm>
            <a:off x="4777316" y="1885226"/>
            <a:ext cx="6780700" cy="3085218"/>
          </a:xfrm>
          <a:prstGeom prst="rect">
            <a:avLst/>
          </a:prstGeom>
        </p:spPr>
      </p:pic>
    </p:spTree>
    <p:extLst>
      <p:ext uri="{BB962C8B-B14F-4D97-AF65-F5344CB8AC3E}">
        <p14:creationId xmlns:p14="http://schemas.microsoft.com/office/powerpoint/2010/main" val="3458650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AB9B5-1756-5D95-42AC-98B61FC51B89}"/>
              </a:ext>
            </a:extLst>
          </p:cNvPr>
          <p:cNvSpPr>
            <a:spLocks noGrp="1"/>
          </p:cNvSpPr>
          <p:nvPr>
            <p:ph type="title"/>
          </p:nvPr>
        </p:nvSpPr>
        <p:spPr>
          <a:xfrm>
            <a:off x="589560" y="856180"/>
            <a:ext cx="4560584" cy="1128068"/>
          </a:xfrm>
        </p:spPr>
        <p:txBody>
          <a:bodyPr anchor="ctr">
            <a:normAutofit/>
          </a:bodyPr>
          <a:lstStyle/>
          <a:p>
            <a:r>
              <a:rPr lang="en-US" sz="3700"/>
              <a:t>Working on OpenRefine</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1184A0-FDCC-58BC-4F05-C3C1107692AC}"/>
              </a:ext>
            </a:extLst>
          </p:cNvPr>
          <p:cNvSpPr>
            <a:spLocks noGrp="1"/>
          </p:cNvSpPr>
          <p:nvPr>
            <p:ph idx="1"/>
          </p:nvPr>
        </p:nvSpPr>
        <p:spPr>
          <a:xfrm>
            <a:off x="590719" y="2330505"/>
            <a:ext cx="4559425" cy="3979585"/>
          </a:xfrm>
        </p:spPr>
        <p:txBody>
          <a:bodyPr anchor="ctr">
            <a:normAutofit/>
          </a:bodyPr>
          <a:lstStyle/>
          <a:p>
            <a:r>
              <a:rPr lang="en-US" sz="2000"/>
              <a:t>Creating a Project</a:t>
            </a:r>
          </a:p>
          <a:p>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C156BC-CFA1-89CC-EEBF-CD1B771D8F1F}"/>
              </a:ext>
            </a:extLst>
          </p:cNvPr>
          <p:cNvPicPr>
            <a:picLocks noChangeAspect="1"/>
          </p:cNvPicPr>
          <p:nvPr/>
        </p:nvPicPr>
        <p:blipFill rotWithShape="1">
          <a:blip r:embed="rId2"/>
          <a:srcRect l="13515" r="38001"/>
          <a:stretch/>
        </p:blipFill>
        <p:spPr>
          <a:xfrm>
            <a:off x="5977788" y="799352"/>
            <a:ext cx="5425410" cy="5259296"/>
          </a:xfrm>
          <a:prstGeom prst="rect">
            <a:avLst/>
          </a:prstGeom>
        </p:spPr>
      </p:pic>
    </p:spTree>
    <p:extLst>
      <p:ext uri="{BB962C8B-B14F-4D97-AF65-F5344CB8AC3E}">
        <p14:creationId xmlns:p14="http://schemas.microsoft.com/office/powerpoint/2010/main" val="371378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9970E1-BF6F-9112-FAFC-68BCD8ED79DE}"/>
              </a:ext>
            </a:extLst>
          </p:cNvPr>
          <p:cNvSpPr>
            <a:spLocks noGrp="1"/>
          </p:cNvSpPr>
          <p:nvPr>
            <p:ph type="title"/>
          </p:nvPr>
        </p:nvSpPr>
        <p:spPr>
          <a:xfrm>
            <a:off x="1046746" y="586822"/>
            <a:ext cx="3560252" cy="1645920"/>
          </a:xfrm>
        </p:spPr>
        <p:txBody>
          <a:bodyPr>
            <a:normAutofit/>
          </a:bodyPr>
          <a:lstStyle/>
          <a:p>
            <a:r>
              <a:rPr lang="en-US" sz="3200"/>
              <a:t>Handling Missing Year</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88647B29-9210-542F-315E-B96A0B50C0EE}"/>
              </a:ext>
            </a:extLst>
          </p:cNvPr>
          <p:cNvSpPr>
            <a:spLocks noGrp="1"/>
          </p:cNvSpPr>
          <p:nvPr>
            <p:ph idx="1"/>
          </p:nvPr>
        </p:nvSpPr>
        <p:spPr>
          <a:xfrm>
            <a:off x="5351164" y="586822"/>
            <a:ext cx="6002636" cy="1645920"/>
          </a:xfrm>
        </p:spPr>
        <p:txBody>
          <a:bodyPr anchor="ctr">
            <a:normAutofit/>
          </a:bodyPr>
          <a:lstStyle/>
          <a:p>
            <a:endParaRPr lang="en-US" sz="1800"/>
          </a:p>
        </p:txBody>
      </p:sp>
      <p:pic>
        <p:nvPicPr>
          <p:cNvPr id="5" name="Content Placeholder 4">
            <a:extLst>
              <a:ext uri="{FF2B5EF4-FFF2-40B4-BE49-F238E27FC236}">
                <a16:creationId xmlns:a16="http://schemas.microsoft.com/office/drawing/2014/main" id="{34258C86-4F88-9060-45BC-29E694751549}"/>
              </a:ext>
            </a:extLst>
          </p:cNvPr>
          <p:cNvPicPr>
            <a:picLocks noChangeAspect="1"/>
          </p:cNvPicPr>
          <p:nvPr/>
        </p:nvPicPr>
        <p:blipFill>
          <a:blip r:embed="rId2"/>
          <a:stretch>
            <a:fillRect/>
          </a:stretch>
        </p:blipFill>
        <p:spPr>
          <a:xfrm>
            <a:off x="1968874" y="2676139"/>
            <a:ext cx="8641976" cy="3932099"/>
          </a:xfrm>
          <a:prstGeom prst="rect">
            <a:avLst/>
          </a:prstGeom>
        </p:spPr>
      </p:pic>
    </p:spTree>
    <p:extLst>
      <p:ext uri="{BB962C8B-B14F-4D97-AF65-F5344CB8AC3E}">
        <p14:creationId xmlns:p14="http://schemas.microsoft.com/office/powerpoint/2010/main" val="3113819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55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18571-6C1E-96A2-6CB3-1066C36FA80D}"/>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300">
                <a:solidFill>
                  <a:srgbClr val="FFFFFF"/>
                </a:solidFill>
              </a:rPr>
              <a:t>Data Visualizations on Data Studio </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D82ED73D-275D-35A7-48A3-5B059AFD0D04}"/>
              </a:ext>
            </a:extLst>
          </p:cNvPr>
          <p:cNvPicPr>
            <a:picLocks noGrp="1" noChangeAspect="1"/>
          </p:cNvPicPr>
          <p:nvPr>
            <p:ph idx="1"/>
          </p:nvPr>
        </p:nvPicPr>
        <p:blipFill rotWithShape="1">
          <a:blip r:embed="rId2"/>
          <a:srcRect l="892" r="29834" b="-1"/>
          <a:stretch/>
        </p:blipFill>
        <p:spPr>
          <a:xfrm>
            <a:off x="976251" y="942538"/>
            <a:ext cx="7163222" cy="4808332"/>
          </a:xfrm>
          <a:prstGeom prst="rect">
            <a:avLst/>
          </a:prstGeom>
          <a:effectLst/>
        </p:spPr>
      </p:pic>
    </p:spTree>
    <p:extLst>
      <p:ext uri="{BB962C8B-B14F-4D97-AF65-F5344CB8AC3E}">
        <p14:creationId xmlns:p14="http://schemas.microsoft.com/office/powerpoint/2010/main" val="415396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775EE2-FBDD-8109-77AE-0E3851CDC3A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Tools Used</a:t>
            </a:r>
          </a:p>
        </p:txBody>
      </p:sp>
      <p:graphicFrame>
        <p:nvGraphicFramePr>
          <p:cNvPr id="5" name="Content Placeholder 2">
            <a:extLst>
              <a:ext uri="{FF2B5EF4-FFF2-40B4-BE49-F238E27FC236}">
                <a16:creationId xmlns:a16="http://schemas.microsoft.com/office/drawing/2014/main" id="{D166E16E-28E8-2AE0-4BB7-0EF4ED5B2BDD}"/>
              </a:ext>
            </a:extLst>
          </p:cNvPr>
          <p:cNvGraphicFramePr>
            <a:graphicFrameLocks noGrp="1"/>
          </p:cNvGraphicFramePr>
          <p:nvPr>
            <p:ph idx="1"/>
            <p:extLst>
              <p:ext uri="{D42A27DB-BD31-4B8C-83A1-F6EECF244321}">
                <p14:modId xmlns:p14="http://schemas.microsoft.com/office/powerpoint/2010/main" val="13647411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2237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B8C38-3231-95A9-76F4-036E1DECE8B1}"/>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a:solidFill>
                  <a:srgbClr val="262626"/>
                </a:solidFill>
              </a:rPr>
              <a:t>Thank you</a:t>
            </a:r>
          </a:p>
        </p:txBody>
      </p:sp>
      <p:pic>
        <p:nvPicPr>
          <p:cNvPr id="6" name="Graphic 5" descr="Smiling Face with No Fill">
            <a:extLst>
              <a:ext uri="{FF2B5EF4-FFF2-40B4-BE49-F238E27FC236}">
                <a16:creationId xmlns:a16="http://schemas.microsoft.com/office/drawing/2014/main" id="{4787B90E-D1B3-353B-F2FF-9F2C1E5B48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1244" y="1410207"/>
            <a:ext cx="2455875" cy="2455875"/>
          </a:xfrm>
          <a:prstGeom prst="rect">
            <a:avLst/>
          </a:prstGeom>
        </p:spPr>
      </p:pic>
    </p:spTree>
    <p:extLst>
      <p:ext uri="{BB962C8B-B14F-4D97-AF65-F5344CB8AC3E}">
        <p14:creationId xmlns:p14="http://schemas.microsoft.com/office/powerpoint/2010/main" val="166057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FFEB0F-464F-FDEB-F909-FC6D466DBE80}"/>
              </a:ext>
            </a:extLst>
          </p:cNvPr>
          <p:cNvPicPr>
            <a:picLocks noChangeAspect="1"/>
          </p:cNvPicPr>
          <p:nvPr/>
        </p:nvPicPr>
        <p:blipFill rotWithShape="1">
          <a:blip r:embed="rId2">
            <a:duotone>
              <a:schemeClr val="bg2">
                <a:shade val="45000"/>
                <a:satMod val="135000"/>
              </a:schemeClr>
              <a:prstClr val="white"/>
            </a:duotone>
          </a:blip>
          <a:srcRect t="12211" b="3519"/>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112F2E-5C97-8A02-C145-53B7CB70127B}"/>
              </a:ext>
            </a:extLst>
          </p:cNvPr>
          <p:cNvSpPr>
            <a:spLocks noGrp="1"/>
          </p:cNvSpPr>
          <p:nvPr>
            <p:ph type="title"/>
          </p:nvPr>
        </p:nvSpPr>
        <p:spPr>
          <a:xfrm>
            <a:off x="838200" y="365125"/>
            <a:ext cx="10515600" cy="1325563"/>
          </a:xfrm>
        </p:spPr>
        <p:txBody>
          <a:bodyPr>
            <a:normAutofit/>
          </a:bodyPr>
          <a:lstStyle/>
          <a:p>
            <a:r>
              <a:rPr lang="en-US" dirty="0"/>
              <a:t>Team Members and their Roles</a:t>
            </a:r>
          </a:p>
        </p:txBody>
      </p:sp>
      <p:graphicFrame>
        <p:nvGraphicFramePr>
          <p:cNvPr id="7" name="Content Placeholder 4">
            <a:extLst>
              <a:ext uri="{FF2B5EF4-FFF2-40B4-BE49-F238E27FC236}">
                <a16:creationId xmlns:a16="http://schemas.microsoft.com/office/drawing/2014/main" id="{EC008C54-7A9F-CE6B-0826-120E0BC4A0D7}"/>
              </a:ext>
            </a:extLst>
          </p:cNvPr>
          <p:cNvGraphicFramePr>
            <a:graphicFrameLocks noGrp="1"/>
          </p:cNvGraphicFramePr>
          <p:nvPr>
            <p:ph idx="1"/>
            <p:extLst>
              <p:ext uri="{D42A27DB-BD31-4B8C-83A1-F6EECF244321}">
                <p14:modId xmlns:p14="http://schemas.microsoft.com/office/powerpoint/2010/main" val="2865065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22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597DD-E657-1EC9-1A3E-2C0E711C9DB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Problem Statement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BB8FF34-FDCE-8B36-D9F7-D4A477986DAF}"/>
              </a:ext>
            </a:extLst>
          </p:cNvPr>
          <p:cNvSpPr>
            <a:spLocks noGrp="1"/>
          </p:cNvSpPr>
          <p:nvPr>
            <p:ph idx="1"/>
          </p:nvPr>
        </p:nvSpPr>
        <p:spPr>
          <a:xfrm>
            <a:off x="4447308" y="591344"/>
            <a:ext cx="6906491" cy="5585619"/>
          </a:xfrm>
        </p:spPr>
        <p:txBody>
          <a:bodyPr anchor="ctr">
            <a:normAutofit/>
          </a:bodyPr>
          <a:lstStyle/>
          <a:p>
            <a:pPr marL="0" indent="0">
              <a:buNone/>
            </a:pPr>
            <a:r>
              <a:rPr lang="en-US" sz="2400" b="0" i="0" dirty="0">
                <a:effectLst/>
                <a:latin typeface="Söhne"/>
              </a:rPr>
              <a:t>This project aims to analyze immigration and noncitizen data in the United States, focusing on key metrics such as "Year," "Immigrants Achieving Lawful Permanent Resident Status," "Refugee Arrivals," "Noncitizen Apprehensions," "Noncitizen Removals," and "Noncitizen Returns." The objective is to identify trends, patterns, and relationships within these data points to inform policymakers, immigration authorities, and researchers about evolving immigration trends, aiding in informed decision-making.</a:t>
            </a:r>
            <a:endParaRPr lang="en-US" sz="2400" dirty="0"/>
          </a:p>
        </p:txBody>
      </p:sp>
    </p:spTree>
    <p:extLst>
      <p:ext uri="{BB962C8B-B14F-4D97-AF65-F5344CB8AC3E}">
        <p14:creationId xmlns:p14="http://schemas.microsoft.com/office/powerpoint/2010/main" val="2264475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FE871E-3B02-7D89-BAC8-3783A880B1EC}"/>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Who is asking for the data and Why?</a:t>
            </a:r>
          </a:p>
        </p:txBody>
      </p:sp>
      <p:graphicFrame>
        <p:nvGraphicFramePr>
          <p:cNvPr id="5" name="Content Placeholder 2">
            <a:extLst>
              <a:ext uri="{FF2B5EF4-FFF2-40B4-BE49-F238E27FC236}">
                <a16:creationId xmlns:a16="http://schemas.microsoft.com/office/drawing/2014/main" id="{26E47D7D-FBC3-56CC-44F0-1F5CFE3BBDC2}"/>
              </a:ext>
            </a:extLst>
          </p:cNvPr>
          <p:cNvGraphicFramePr>
            <a:graphicFrameLocks noGrp="1"/>
          </p:cNvGraphicFramePr>
          <p:nvPr>
            <p:ph idx="1"/>
            <p:extLst>
              <p:ext uri="{D42A27DB-BD31-4B8C-83A1-F6EECF244321}">
                <p14:modId xmlns:p14="http://schemas.microsoft.com/office/powerpoint/2010/main" val="1047798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666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18786-3C1A-5972-0A30-14331BB45F8B}"/>
              </a:ext>
            </a:extLst>
          </p:cNvPr>
          <p:cNvSpPr>
            <a:spLocks noGrp="1"/>
          </p:cNvSpPr>
          <p:nvPr>
            <p:ph type="title"/>
          </p:nvPr>
        </p:nvSpPr>
        <p:spPr>
          <a:xfrm>
            <a:off x="635000" y="640823"/>
            <a:ext cx="3418659" cy="5583148"/>
          </a:xfrm>
        </p:spPr>
        <p:txBody>
          <a:bodyPr anchor="ctr">
            <a:normAutofit/>
          </a:bodyPr>
          <a:lstStyle/>
          <a:p>
            <a:r>
              <a:rPr lang="en-US" sz="5400"/>
              <a:t>What do USCIS want to find out from the data?</a:t>
            </a:r>
          </a:p>
        </p:txBody>
      </p:sp>
      <p:sp>
        <p:nvSpPr>
          <p:cNvPr id="3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Content Placeholder 2">
            <a:extLst>
              <a:ext uri="{FF2B5EF4-FFF2-40B4-BE49-F238E27FC236}">
                <a16:creationId xmlns:a16="http://schemas.microsoft.com/office/drawing/2014/main" id="{07E48054-C459-29B6-1362-C95C4B15F203}"/>
              </a:ext>
            </a:extLst>
          </p:cNvPr>
          <p:cNvGraphicFramePr>
            <a:graphicFrameLocks noGrp="1"/>
          </p:cNvGraphicFramePr>
          <p:nvPr>
            <p:ph idx="1"/>
            <p:extLst>
              <p:ext uri="{D42A27DB-BD31-4B8C-83A1-F6EECF244321}">
                <p14:modId xmlns:p14="http://schemas.microsoft.com/office/powerpoint/2010/main" val="24402007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87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6591D-D239-19BC-A270-9E511FC3FBAB}"/>
              </a:ext>
            </a:extLst>
          </p:cNvPr>
          <p:cNvSpPr>
            <a:spLocks noGrp="1"/>
          </p:cNvSpPr>
          <p:nvPr>
            <p:ph type="title"/>
          </p:nvPr>
        </p:nvSpPr>
        <p:spPr>
          <a:xfrm>
            <a:off x="5297762" y="329184"/>
            <a:ext cx="6251110" cy="1783080"/>
          </a:xfrm>
        </p:spPr>
        <p:txBody>
          <a:bodyPr anchor="b">
            <a:normAutofit/>
          </a:bodyPr>
          <a:lstStyle/>
          <a:p>
            <a:r>
              <a:rPr lang="en-US" sz="5400"/>
              <a:t>Finding and Collecting the Data</a:t>
            </a:r>
          </a:p>
        </p:txBody>
      </p:sp>
      <p:pic>
        <p:nvPicPr>
          <p:cNvPr id="5" name="Picture 4" descr="Light bulb on yellow background with sketched light beams and cord">
            <a:extLst>
              <a:ext uri="{FF2B5EF4-FFF2-40B4-BE49-F238E27FC236}">
                <a16:creationId xmlns:a16="http://schemas.microsoft.com/office/drawing/2014/main" id="{A1388951-541C-C855-0B62-B4D0DBFDFE48}"/>
              </a:ext>
            </a:extLst>
          </p:cNvPr>
          <p:cNvPicPr>
            <a:picLocks noChangeAspect="1"/>
          </p:cNvPicPr>
          <p:nvPr/>
        </p:nvPicPr>
        <p:blipFill rotWithShape="1">
          <a:blip r:embed="rId2"/>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EB10CA-5570-102A-B811-E86826CBC376}"/>
              </a:ext>
            </a:extLst>
          </p:cNvPr>
          <p:cNvSpPr>
            <a:spLocks noGrp="1"/>
          </p:cNvSpPr>
          <p:nvPr>
            <p:ph idx="1"/>
          </p:nvPr>
        </p:nvSpPr>
        <p:spPr>
          <a:xfrm>
            <a:off x="5297762" y="2706624"/>
            <a:ext cx="6251110" cy="3483864"/>
          </a:xfrm>
        </p:spPr>
        <p:txBody>
          <a:bodyPr>
            <a:normAutofit/>
          </a:bodyPr>
          <a:lstStyle/>
          <a:p>
            <a:r>
              <a:rPr lang="en-US" sz="2200" dirty="0"/>
              <a:t>The data is retrieved from the Department of Homeland Security between the years 1980-2021 which has the following categories:</a:t>
            </a:r>
          </a:p>
          <a:p>
            <a:pPr lvl="1"/>
            <a:r>
              <a:rPr lang="en-US" sz="1800" dirty="0"/>
              <a:t>Year</a:t>
            </a:r>
          </a:p>
          <a:p>
            <a:pPr lvl="1"/>
            <a:r>
              <a:rPr lang="en-US" sz="1800" dirty="0"/>
              <a:t>Immigrants Obtaining Lawful Permanent Resident Status</a:t>
            </a:r>
          </a:p>
          <a:p>
            <a:pPr lvl="1"/>
            <a:r>
              <a:rPr lang="en-US" sz="1800" dirty="0"/>
              <a:t>Refugee Arrivals</a:t>
            </a:r>
          </a:p>
          <a:p>
            <a:pPr lvl="1"/>
            <a:r>
              <a:rPr lang="en-US" sz="1800" b="0" i="0" u="none" strike="noStrike" dirty="0">
                <a:solidFill>
                  <a:srgbClr val="000000"/>
                </a:solidFill>
                <a:effectLst/>
                <a:latin typeface="Calibri" panose="020F0502020204030204" pitchFamily="34" charset="0"/>
              </a:rPr>
              <a:t>Noncitizen Apprehensions</a:t>
            </a:r>
            <a:r>
              <a:rPr lang="en-US" sz="1400" dirty="0"/>
              <a:t> </a:t>
            </a:r>
            <a:endParaRPr lang="en-US" sz="1800" dirty="0"/>
          </a:p>
          <a:p>
            <a:pPr lvl="1"/>
            <a:r>
              <a:rPr lang="en-US" sz="1800" b="0" i="0" u="none" strike="noStrike" dirty="0">
                <a:solidFill>
                  <a:srgbClr val="000000"/>
                </a:solidFill>
                <a:effectLst/>
                <a:latin typeface="Calibri" panose="020F0502020204030204" pitchFamily="34" charset="0"/>
              </a:rPr>
              <a:t>Noncitizen Removals</a:t>
            </a:r>
            <a:r>
              <a:rPr lang="en-US" sz="1400" dirty="0"/>
              <a:t> </a:t>
            </a:r>
            <a:endParaRPr lang="en-US" sz="1800" dirty="0"/>
          </a:p>
          <a:p>
            <a:pPr lvl="1"/>
            <a:r>
              <a:rPr lang="en-US" sz="1800" b="0" i="0" u="none" strike="noStrike" dirty="0">
                <a:solidFill>
                  <a:srgbClr val="000000"/>
                </a:solidFill>
                <a:effectLst/>
                <a:latin typeface="Calibri" panose="020F0502020204030204" pitchFamily="34" charset="0"/>
              </a:rPr>
              <a:t>Noncitizen Returns</a:t>
            </a:r>
            <a:r>
              <a:rPr lang="en-US" sz="1400" dirty="0"/>
              <a:t> </a:t>
            </a:r>
            <a:endParaRPr lang="en-US" sz="1800" dirty="0"/>
          </a:p>
          <a:p>
            <a:pPr lvl="1"/>
            <a:endParaRPr lang="en-US" sz="1800" dirty="0"/>
          </a:p>
        </p:txBody>
      </p:sp>
    </p:spTree>
    <p:extLst>
      <p:ext uri="{BB962C8B-B14F-4D97-AF65-F5344CB8AC3E}">
        <p14:creationId xmlns:p14="http://schemas.microsoft.com/office/powerpoint/2010/main" val="283529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70104-66BD-55D6-9221-52DAF0677818}"/>
              </a:ext>
            </a:extLst>
          </p:cNvPr>
          <p:cNvSpPr>
            <a:spLocks noGrp="1"/>
          </p:cNvSpPr>
          <p:nvPr>
            <p:ph type="title"/>
          </p:nvPr>
        </p:nvSpPr>
        <p:spPr>
          <a:xfrm>
            <a:off x="1057025" y="922644"/>
            <a:ext cx="5040285" cy="1169585"/>
          </a:xfrm>
        </p:spPr>
        <p:txBody>
          <a:bodyPr anchor="b">
            <a:normAutofit/>
          </a:bodyPr>
          <a:lstStyle/>
          <a:p>
            <a:r>
              <a:rPr lang="en-US" sz="3700"/>
              <a:t>From Data to Data Analysis</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8D3674-3A57-2148-B00F-922CE14A3DEE}"/>
              </a:ext>
            </a:extLst>
          </p:cNvPr>
          <p:cNvSpPr>
            <a:spLocks noGrp="1"/>
          </p:cNvSpPr>
          <p:nvPr>
            <p:ph idx="1"/>
          </p:nvPr>
        </p:nvSpPr>
        <p:spPr>
          <a:xfrm>
            <a:off x="1055715" y="2508105"/>
            <a:ext cx="5040285" cy="3632493"/>
          </a:xfrm>
        </p:spPr>
        <p:txBody>
          <a:bodyPr anchor="ctr">
            <a:normAutofit/>
          </a:bodyPr>
          <a:lstStyle/>
          <a:p>
            <a:r>
              <a:rPr lang="en-US" sz="2000"/>
              <a:t>Created and Uploaded the  Data Set</a:t>
            </a:r>
          </a:p>
          <a:p>
            <a:endParaRPr lang="en-US" sz="2000"/>
          </a:p>
        </p:txBody>
      </p:sp>
      <p:pic>
        <p:nvPicPr>
          <p:cNvPr id="5" name="Picture 4">
            <a:extLst>
              <a:ext uri="{FF2B5EF4-FFF2-40B4-BE49-F238E27FC236}">
                <a16:creationId xmlns:a16="http://schemas.microsoft.com/office/drawing/2014/main" id="{17F39FF1-DA61-99C0-9CB8-F88057324179}"/>
              </a:ext>
            </a:extLst>
          </p:cNvPr>
          <p:cNvPicPr>
            <a:picLocks noChangeAspect="1"/>
          </p:cNvPicPr>
          <p:nvPr/>
        </p:nvPicPr>
        <p:blipFill>
          <a:blip r:embed="rId2"/>
          <a:stretch>
            <a:fillRect/>
          </a:stretch>
        </p:blipFill>
        <p:spPr>
          <a:xfrm>
            <a:off x="6946667" y="1055374"/>
            <a:ext cx="4389120" cy="2018995"/>
          </a:xfrm>
          <a:prstGeom prst="rect">
            <a:avLst/>
          </a:prstGeom>
        </p:spPr>
      </p:pic>
      <p:pic>
        <p:nvPicPr>
          <p:cNvPr id="7" name="Picture 6">
            <a:extLst>
              <a:ext uri="{FF2B5EF4-FFF2-40B4-BE49-F238E27FC236}">
                <a16:creationId xmlns:a16="http://schemas.microsoft.com/office/drawing/2014/main" id="{4876855D-D8D3-0524-4A80-912E9D930AD7}"/>
              </a:ext>
            </a:extLst>
          </p:cNvPr>
          <p:cNvPicPr>
            <a:picLocks noChangeAspect="1"/>
          </p:cNvPicPr>
          <p:nvPr/>
        </p:nvPicPr>
        <p:blipFill>
          <a:blip r:embed="rId3"/>
          <a:stretch>
            <a:fillRect/>
          </a:stretch>
        </p:blipFill>
        <p:spPr>
          <a:xfrm>
            <a:off x="6946667" y="3861650"/>
            <a:ext cx="4389120" cy="2008021"/>
          </a:xfrm>
          <a:prstGeom prst="rect">
            <a:avLst/>
          </a:prstGeom>
        </p:spPr>
      </p:pic>
    </p:spTree>
    <p:extLst>
      <p:ext uri="{BB962C8B-B14F-4D97-AF65-F5344CB8AC3E}">
        <p14:creationId xmlns:p14="http://schemas.microsoft.com/office/powerpoint/2010/main" val="1750397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127FE-C0D0-ADFB-01BA-A5163BE7B875}"/>
              </a:ext>
            </a:extLst>
          </p:cNvPr>
          <p:cNvSpPr>
            <a:spLocks noGrp="1"/>
          </p:cNvSpPr>
          <p:nvPr>
            <p:ph type="title"/>
          </p:nvPr>
        </p:nvSpPr>
        <p:spPr>
          <a:xfrm>
            <a:off x="793662" y="386930"/>
            <a:ext cx="10066122" cy="1298448"/>
          </a:xfrm>
        </p:spPr>
        <p:txBody>
          <a:bodyPr anchor="b">
            <a:normAutofit/>
          </a:bodyPr>
          <a:lstStyle/>
          <a:p>
            <a:r>
              <a:rPr lang="en-US" sz="4800"/>
              <a:t>Executing Queries in Big Query</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DA8817-6612-08A7-E3A3-31FE2DAA0435}"/>
              </a:ext>
            </a:extLst>
          </p:cNvPr>
          <p:cNvSpPr>
            <a:spLocks noGrp="1"/>
          </p:cNvSpPr>
          <p:nvPr>
            <p:ph idx="1"/>
          </p:nvPr>
        </p:nvSpPr>
        <p:spPr>
          <a:xfrm>
            <a:off x="793661" y="2599509"/>
            <a:ext cx="4530898" cy="3639450"/>
          </a:xfrm>
        </p:spPr>
        <p:txBody>
          <a:bodyPr anchor="ctr">
            <a:normAutofit/>
          </a:bodyPr>
          <a:lstStyle/>
          <a:p>
            <a:r>
              <a:rPr lang="en-US" sz="2000"/>
              <a:t>Top 5 Years with Highest Immigration-to-Refugee Ratio</a:t>
            </a:r>
          </a:p>
          <a:p>
            <a:endParaRPr lang="en-US" sz="2000"/>
          </a:p>
        </p:txBody>
      </p:sp>
      <p:pic>
        <p:nvPicPr>
          <p:cNvPr id="5" name="Picture 4">
            <a:extLst>
              <a:ext uri="{FF2B5EF4-FFF2-40B4-BE49-F238E27FC236}">
                <a16:creationId xmlns:a16="http://schemas.microsoft.com/office/drawing/2014/main" id="{201BCADA-D4A1-7821-6A7A-1BF4F60F071A}"/>
              </a:ext>
            </a:extLst>
          </p:cNvPr>
          <p:cNvPicPr>
            <a:picLocks noChangeAspect="1"/>
          </p:cNvPicPr>
          <p:nvPr/>
        </p:nvPicPr>
        <p:blipFill>
          <a:blip r:embed="rId2"/>
          <a:stretch>
            <a:fillRect/>
          </a:stretch>
        </p:blipFill>
        <p:spPr>
          <a:xfrm>
            <a:off x="5911532" y="3169689"/>
            <a:ext cx="5150277" cy="2343375"/>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16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441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D09F2-F87B-612B-7AFB-3BCB6C1037F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a:solidFill>
                  <a:srgbClr val="FFFFFF"/>
                </a:solidFill>
                <a:latin typeface="+mj-lt"/>
                <a:ea typeface="+mj-ea"/>
                <a:cs typeface="+mj-cs"/>
              </a:rPr>
              <a:t>Finding the Year with the Highest Increase in Immigration Over the Previous Year</a:t>
            </a:r>
          </a:p>
        </p:txBody>
      </p:sp>
      <p:pic>
        <p:nvPicPr>
          <p:cNvPr id="5" name="Content Placeholder 4">
            <a:extLst>
              <a:ext uri="{FF2B5EF4-FFF2-40B4-BE49-F238E27FC236}">
                <a16:creationId xmlns:a16="http://schemas.microsoft.com/office/drawing/2014/main" id="{7CD58DA9-1EC0-986E-28FE-732814862A49}"/>
              </a:ext>
            </a:extLst>
          </p:cNvPr>
          <p:cNvPicPr>
            <a:picLocks noGrp="1" noChangeAspect="1"/>
          </p:cNvPicPr>
          <p:nvPr>
            <p:ph idx="1"/>
          </p:nvPr>
        </p:nvPicPr>
        <p:blipFill>
          <a:blip r:embed="rId2"/>
          <a:stretch>
            <a:fillRect/>
          </a:stretch>
        </p:blipFill>
        <p:spPr>
          <a:xfrm>
            <a:off x="4038600" y="1863873"/>
            <a:ext cx="7188199" cy="3126865"/>
          </a:xfrm>
          <a:prstGeom prst="rect">
            <a:avLst/>
          </a:prstGeom>
        </p:spPr>
      </p:pic>
    </p:spTree>
    <p:extLst>
      <p:ext uri="{BB962C8B-B14F-4D97-AF65-F5344CB8AC3E}">
        <p14:creationId xmlns:p14="http://schemas.microsoft.com/office/powerpoint/2010/main" val="4092751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TotalTime>
  <Words>610</Words>
  <Application>Microsoft Office PowerPoint</Application>
  <PresentationFormat>Widescreen</PresentationFormat>
  <Paragraphs>44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Söhne</vt:lpstr>
      <vt:lpstr>zeitung</vt:lpstr>
      <vt:lpstr>Office Theme</vt:lpstr>
      <vt:lpstr>US Immigration Statistics (1980-2021)</vt:lpstr>
      <vt:lpstr>Team Members and their Roles</vt:lpstr>
      <vt:lpstr>Problem Statement</vt:lpstr>
      <vt:lpstr>Who is asking for the data and Why?</vt:lpstr>
      <vt:lpstr>What do USCIS want to find out from the data?</vt:lpstr>
      <vt:lpstr>Finding and Collecting the Data</vt:lpstr>
      <vt:lpstr>From Data to Data Analysis</vt:lpstr>
      <vt:lpstr>Executing Queries in Big Query</vt:lpstr>
      <vt:lpstr>Finding the Year with the Highest Increase in Immigration Over the Previous Year</vt:lpstr>
      <vt:lpstr>Finding Years with Significant Changes in Immigration Trends</vt:lpstr>
      <vt:lpstr>Working on OpenRefine</vt:lpstr>
      <vt:lpstr>Handling Missing Year</vt:lpstr>
      <vt:lpstr>Data Visualizations on Data Studio </vt:lpstr>
      <vt:lpstr>Tools Used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TEJA RAYABARAPU</dc:creator>
  <cp:lastModifiedBy>SAI TEJA RAYABARAPU</cp:lastModifiedBy>
  <cp:revision>5</cp:revision>
  <dcterms:created xsi:type="dcterms:W3CDTF">2023-10-06T23:32:00Z</dcterms:created>
  <dcterms:modified xsi:type="dcterms:W3CDTF">2023-10-10T02:53:01Z</dcterms:modified>
</cp:coreProperties>
</file>